
<file path=[Content_Types].xml><?xml version="1.0" encoding="utf-8"?>
<Types xmlns="http://schemas.openxmlformats.org/package/2006/content-types">
  <Default Extension="png" ContentType="image/png"/>
  <Default Extension="jpeg" ContentType="image/jpeg"/>
  <Default Extension="rels" ContentType="application/vnd.openxmlformats-package.relationships+xml"/>
  <Default Extension="xml" ContentType="application/xml"/>
  <Default Extension="wdp" ContentType="image/vnd.ms-photo"/>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slides/slide20.xml" ContentType="application/vnd.openxmlformats-officedocument.presentationml.slide+xml"/>
  <Override PartName="/ppt/slides/slide21.xml" ContentType="application/vnd.openxmlformats-officedocument.presentationml.slide+xml"/>
  <Override PartName="/ppt/slides/slide22.xml" ContentType="application/vnd.openxmlformats-officedocument.presentationml.slide+xml"/>
  <Override PartName="/ppt/slides/slide23.xml" ContentType="application/vnd.openxmlformats-officedocument.presentationml.slide+xml"/>
  <Override PartName="/ppt/slides/slide24.xml" ContentType="application/vnd.openxmlformats-officedocument.presentationml.slide+xml"/>
  <Override PartName="/ppt/slides/slide25.xml" ContentType="application/vnd.openxmlformats-officedocument.presentationml.slide+xml"/>
  <Override PartName="/ppt/slides/slide26.xml" ContentType="application/vnd.openxmlformats-officedocument.presentationml.slide+xml"/>
  <Override PartName="/ppt/slides/slide27.xml" ContentType="application/vnd.openxmlformats-officedocument.presentationml.slide+xml"/>
  <Override PartName="/ppt/slides/slide28.xml" ContentType="application/vnd.openxmlformats-officedocument.presentationml.slide+xml"/>
  <Override PartName="/ppt/slides/slide29.xml" ContentType="application/vnd.openxmlformats-officedocument.presentationml.slide+xml"/>
  <Override PartName="/ppt/slides/slide30.xml" ContentType="application/vnd.openxmlformats-officedocument.presentationml.slide+xml"/>
  <Override PartName="/ppt/slides/slide31.xml" ContentType="application/vnd.openxmlformats-officedocument.presentationml.slide+xml"/>
  <Override PartName="/ppt/slides/slide32.xml" ContentType="application/vnd.openxmlformats-officedocument.presentationml.slide+xml"/>
  <Override PartName="/ppt/slides/slide33.xml" ContentType="application/vnd.openxmlformats-officedocument.presentationml.slide+xml"/>
  <Override PartName="/ppt/slides/slide34.xml" ContentType="application/vnd.openxmlformats-officedocument.presentationml.slide+xml"/>
  <Override PartName="/ppt/slides/slide35.xml" ContentType="application/vnd.openxmlformats-officedocument.presentationml.slide+xml"/>
  <Override PartName="/ppt/slides/slide36.xml" ContentType="application/vnd.openxmlformats-officedocument.presentationml.slide+xml"/>
  <Override PartName="/ppt/slides/slide37.xml" ContentType="application/vnd.openxmlformats-officedocument.presentationml.slide+xml"/>
  <Override PartName="/ppt/slides/slide38.xml" ContentType="application/vnd.openxmlformats-officedocument.presentationml.slide+xml"/>
  <Override PartName="/ppt/slides/slide39.xml" ContentType="application/vnd.openxmlformats-officedocument.presentationml.slide+xml"/>
  <Override PartName="/ppt/slides/slide40.xml" ContentType="application/vnd.openxmlformats-officedocument.presentationml.slide+xml"/>
  <Override PartName="/ppt/slides/slide41.xml" ContentType="application/vnd.openxmlformats-officedocument.presentationml.slide+xml"/>
  <Override PartName="/ppt/slides/slide42.xml" ContentType="application/vnd.openxmlformats-officedocument.presentationml.slide+xml"/>
  <Override PartName="/ppt/slides/slide43.xml" ContentType="application/vnd.openxmlformats-officedocument.presentationml.slide+xml"/>
  <Override PartName="/ppt/slides/slide44.xml" ContentType="application/vnd.openxmlformats-officedocument.presentationml.slide+xml"/>
  <Override PartName="/ppt/notesMasters/notesMaster1.xml" ContentType="application/vnd.openxmlformats-officedocument.presentationml.notesMaster+xml"/>
  <Override PartName="/ppt/handoutMasters/handoutMaster1.xml" ContentType="application/vnd.openxmlformats-officedocument.presentationml.handoutMaster+xml"/>
  <Override PartName="/ppt/commentAuthors.xml" ContentType="application/vnd.openxmlformats-officedocument.presentationml.commentAuthors+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slideLayouts/slideLayout12.xml" ContentType="application/vnd.openxmlformats-officedocument.presentationml.slideLayout+xml"/>
  <Override PartName="/ppt/slideLayouts/slideLayout13.xml" ContentType="application/vnd.openxmlformats-officedocument.presentationml.slideLayout+xml"/>
  <Override PartName="/ppt/theme/theme2.xml" ContentType="application/vnd.openxmlformats-officedocument.theme+xml"/>
  <Override PartName="/ppt/theme/theme3.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ppt/notesSlides/notesSlide12.xml" ContentType="application/vnd.openxmlformats-officedocument.presentationml.notesSlide+xml"/>
  <Override PartName="/ppt/notesSlides/notesSlide13.xml" ContentType="application/vnd.openxmlformats-officedocument.presentationml.notesSlide+xml"/>
  <Override PartName="/ppt/notesSlides/notesSlide14.xml" ContentType="application/vnd.openxmlformats-officedocument.presentationml.notesSlide+xml"/>
  <Override PartName="/ppt/notesSlides/notesSlide15.xml" ContentType="application/vnd.openxmlformats-officedocument.presentationml.notesSlide+xml"/>
  <Override PartName="/ppt/notesSlides/notesSlide16.xml" ContentType="application/vnd.openxmlformats-officedocument.presentationml.notesSlide+xml"/>
  <Override PartName="/ppt/notesSlides/notesSlide17.xml" ContentType="application/vnd.openxmlformats-officedocument.presentationml.notesSlide+xml"/>
  <Override PartName="/ppt/notesSlides/notesSlide18.xml" ContentType="application/vnd.openxmlformats-officedocument.presentationml.notesSlide+xml"/>
  <Override PartName="/ppt/notesSlides/notesSlide19.xml" ContentType="application/vnd.openxmlformats-officedocument.presentationml.notesSlide+xml"/>
  <Override PartName="/ppt/notesSlides/notesSlide20.xml" ContentType="application/vnd.openxmlformats-officedocument.presentationml.notesSlide+xml"/>
  <Override PartName="/ppt/notesSlides/notesSlide21.xml" ContentType="application/vnd.openxmlformats-officedocument.presentationml.notesSlide+xml"/>
  <Override PartName="/ppt/notesSlides/notesSlide22.xml" ContentType="application/vnd.openxmlformats-officedocument.presentationml.notesSlide+xml"/>
  <Override PartName="/ppt/notesSlides/notesSlide23.xml" ContentType="application/vnd.openxmlformats-officedocument.presentationml.notesSlide+xml"/>
  <Override PartName="/ppt/notesSlides/notesSlide24.xml" ContentType="application/vnd.openxmlformats-officedocument.presentationml.notesSlide+xml"/>
  <Override PartName="/ppt/notesSlides/notesSlide25.xml" ContentType="application/vnd.openxmlformats-officedocument.presentationml.notesSlide+xml"/>
  <Override PartName="/ppt/notesSlides/notesSlide26.xml" ContentType="application/vnd.openxmlformats-officedocument.presentationml.notesSlide+xml"/>
  <Override PartName="/ppt/notesSlides/notesSlide27.xml" ContentType="application/vnd.openxmlformats-officedocument.presentationml.notesSlide+xml"/>
  <Override PartName="/ppt/notesSlides/notesSlide28.xml" ContentType="application/vnd.openxmlformats-officedocument.presentationml.notesSlide+xml"/>
  <Override PartName="/ppt/notesSlides/notesSlide29.xml" ContentType="application/vnd.openxmlformats-officedocument.presentationml.notesSlide+xml"/>
  <Override PartName="/ppt/notesSlides/notesSlide30.xml" ContentType="application/vnd.openxmlformats-officedocument.presentationml.notesSlide+xml"/>
  <Override PartName="/ppt/notesSlides/notesSlide3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2" Type="http://schemas.openxmlformats.org/package/2006/relationships/metadata/thumbnail" Target="docProps/thumbnail.jpeg"/><Relationship Id="rId1" Type="http://schemas.openxmlformats.org/officeDocument/2006/relationships/officeDocument" Target="ppt/presentation.xml"/><Relationship Id="rId4" Type="http://schemas.openxmlformats.org/officeDocument/2006/relationships/extended-properties" Target="docProps/app.xml"/></Relationships>
</file>

<file path=ppt/presentation.xml><?xml version="1.0" encoding="utf-8"?>
<p:presentation xmlns:a="http://schemas.openxmlformats.org/drawingml/2006/main" xmlns:r="http://schemas.openxmlformats.org/officeDocument/2006/relationships" xmlns:p="http://schemas.openxmlformats.org/presentationml/2006/main" removePersonalInfoOnSave="1" saveSubsetFonts="1">
  <p:sldMasterIdLst>
    <p:sldMasterId id="2147484894" r:id="rId1"/>
  </p:sldMasterIdLst>
  <p:notesMasterIdLst>
    <p:notesMasterId r:id="rId46"/>
  </p:notesMasterIdLst>
  <p:handoutMasterIdLst>
    <p:handoutMasterId r:id="rId47"/>
  </p:handoutMasterIdLst>
  <p:sldIdLst>
    <p:sldId id="260" r:id="rId2"/>
    <p:sldId id="407" r:id="rId3"/>
    <p:sldId id="408" r:id="rId4"/>
    <p:sldId id="333" r:id="rId5"/>
    <p:sldId id="376" r:id="rId6"/>
    <p:sldId id="377" r:id="rId7"/>
    <p:sldId id="334" r:id="rId8"/>
    <p:sldId id="406" r:id="rId9"/>
    <p:sldId id="398" r:id="rId10"/>
    <p:sldId id="379" r:id="rId11"/>
    <p:sldId id="358" r:id="rId12"/>
    <p:sldId id="380" r:id="rId13"/>
    <p:sldId id="381" r:id="rId14"/>
    <p:sldId id="411" r:id="rId15"/>
    <p:sldId id="335" r:id="rId16"/>
    <p:sldId id="412" r:id="rId17"/>
    <p:sldId id="337" r:id="rId18"/>
    <p:sldId id="413" r:id="rId19"/>
    <p:sldId id="339" r:id="rId20"/>
    <p:sldId id="403" r:id="rId21"/>
    <p:sldId id="401" r:id="rId22"/>
    <p:sldId id="414" r:id="rId23"/>
    <p:sldId id="342" r:id="rId24"/>
    <p:sldId id="343" r:id="rId25"/>
    <p:sldId id="344" r:id="rId26"/>
    <p:sldId id="345" r:id="rId27"/>
    <p:sldId id="386" r:id="rId28"/>
    <p:sldId id="415" r:id="rId29"/>
    <p:sldId id="362" r:id="rId30"/>
    <p:sldId id="402" r:id="rId31"/>
    <p:sldId id="347" r:id="rId32"/>
    <p:sldId id="348" r:id="rId33"/>
    <p:sldId id="351" r:id="rId34"/>
    <p:sldId id="352" r:id="rId35"/>
    <p:sldId id="353" r:id="rId36"/>
    <p:sldId id="367" r:id="rId37"/>
    <p:sldId id="355" r:id="rId38"/>
    <p:sldId id="356" r:id="rId39"/>
    <p:sldId id="390" r:id="rId40"/>
    <p:sldId id="371" r:id="rId41"/>
    <p:sldId id="372" r:id="rId42"/>
    <p:sldId id="409" r:id="rId43"/>
    <p:sldId id="410" r:id="rId44"/>
    <p:sldId id="397" r:id="rId45"/>
  </p:sldIdLst>
  <p:sldSz cx="9144000" cy="6858000" type="screen4x3"/>
  <p:notesSz cx="6858000" cy="9144000"/>
  <p:defaultTextStyle>
    <a:defPPr>
      <a:defRPr lang="en-US"/>
    </a:defPPr>
    <a:lvl1pPr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1pPr>
    <a:lvl2pPr marL="4572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2pPr>
    <a:lvl3pPr marL="9144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3pPr>
    <a:lvl4pPr marL="13716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4pPr>
    <a:lvl5pPr marL="1828800" algn="l" rtl="0" eaLnBrk="0" fontAlgn="base" hangingPunct="0">
      <a:spcBef>
        <a:spcPct val="0"/>
      </a:spcBef>
      <a:spcAft>
        <a:spcPct val="0"/>
      </a:spcAft>
      <a:defRPr sz="2400" kern="1200">
        <a:solidFill>
          <a:schemeClr val="tx1"/>
        </a:solidFill>
        <a:latin typeface="Times New Roman" panose="02020603050405020304" pitchFamily="18" charset="0"/>
        <a:ea typeface="+mn-ea"/>
        <a:cs typeface="+mn-cs"/>
      </a:defRPr>
    </a:lvl5pPr>
    <a:lvl6pPr marL="2286000" algn="l" defTabSz="914400" rtl="0" eaLnBrk="1" latinLnBrk="0" hangingPunct="1">
      <a:defRPr sz="2400" kern="1200">
        <a:solidFill>
          <a:schemeClr val="tx1"/>
        </a:solidFill>
        <a:latin typeface="Times New Roman" panose="02020603050405020304" pitchFamily="18" charset="0"/>
        <a:ea typeface="+mn-ea"/>
        <a:cs typeface="+mn-cs"/>
      </a:defRPr>
    </a:lvl6pPr>
    <a:lvl7pPr marL="2743200" algn="l" defTabSz="914400" rtl="0" eaLnBrk="1" latinLnBrk="0" hangingPunct="1">
      <a:defRPr sz="2400" kern="1200">
        <a:solidFill>
          <a:schemeClr val="tx1"/>
        </a:solidFill>
        <a:latin typeface="Times New Roman" panose="02020603050405020304" pitchFamily="18" charset="0"/>
        <a:ea typeface="+mn-ea"/>
        <a:cs typeface="+mn-cs"/>
      </a:defRPr>
    </a:lvl7pPr>
    <a:lvl8pPr marL="3200400" algn="l" defTabSz="914400" rtl="0" eaLnBrk="1" latinLnBrk="0" hangingPunct="1">
      <a:defRPr sz="2400" kern="1200">
        <a:solidFill>
          <a:schemeClr val="tx1"/>
        </a:solidFill>
        <a:latin typeface="Times New Roman" panose="02020603050405020304" pitchFamily="18" charset="0"/>
        <a:ea typeface="+mn-ea"/>
        <a:cs typeface="+mn-cs"/>
      </a:defRPr>
    </a:lvl8pPr>
    <a:lvl9pPr marL="3657600" algn="l" defTabSz="914400" rtl="0" eaLnBrk="1" latinLnBrk="0" hangingPunct="1">
      <a:defRPr sz="2400" kern="1200">
        <a:solidFill>
          <a:schemeClr val="tx1"/>
        </a:solidFill>
        <a:latin typeface="Times New Roman" panose="02020603050405020304" pitchFamily="18" charset="0"/>
        <a:ea typeface="+mn-ea"/>
        <a:cs typeface="+mn-cs"/>
      </a:defRPr>
    </a:lvl9pPr>
  </p:defaultTextStyle>
  <p:extLst>
    <p:ext uri="{EFAFB233-063F-42B5-8137-9DF3F51BA10A}">
      <p15:sldGuideLst xmlns:p15="http://schemas.microsoft.com/office/powerpoint/2012/main">
        <p15:guide id="1" orient="horz" pos="2160">
          <p15:clr>
            <a:srgbClr val="A4A3A4"/>
          </p15:clr>
        </p15:guide>
        <p15:guide id="2" pos="2880">
          <p15:clr>
            <a:srgbClr val="A4A3A4"/>
          </p15:clr>
        </p15:guide>
      </p15:sldGuideLst>
    </p:ext>
    <p:ext uri="{2D200454-40CA-4A62-9FC3-DE9A4176ACB9}">
      <p15:notesGuideLst xmlns:p15="http://schemas.microsoft.com/office/powerpoint/2012/main"/>
    </p:ext>
  </p:extLst>
</p:presentation>
</file>

<file path=ppt/commentAuthors.xml><?xml version="1.0" encoding="utf-8"?>
<p:cmAuthorLst xmlns:a="http://schemas.openxmlformats.org/drawingml/2006/main" xmlns:r="http://schemas.openxmlformats.org/officeDocument/2006/relationships" xmlns:p="http://schemas.openxmlformats.org/presentationml/2006/main">
  <p:cmAuthor id="4" name="Author" initials="A" lastIdx="0" clrIdx="3"/>
</p:cmAuthorLst>
</file>

<file path=ppt/presProps.xml><?xml version="1.0" encoding="utf-8"?>
<p:presentationPr xmlns:a="http://schemas.openxmlformats.org/drawingml/2006/main" xmlns:r="http://schemas.openxmlformats.org/officeDocument/2006/relationships" xmlns:p="http://schemas.openxmlformats.org/presentationml/2006/main">
  <p:showPr showNarration="1">
    <p:present/>
    <p:sldAll/>
    <p:penClr>
      <a:prstClr val="red"/>
    </p:penClr>
    <p:extLst>
      <p:ext uri="{EC167BDD-8182-4AB7-AECC-EB403E3ABB37}">
        <p14:laserClr xmlns:p14="http://schemas.microsoft.com/office/powerpoint/2010/main">
          <a:srgbClr val="FF0000"/>
        </p14:laserClr>
      </p:ext>
      <p:ext uri="{2FDB2607-1784-4EEB-B798-7EB5836EED8A}">
        <p14:showMediaCtrls xmlns:p14="http://schemas.microsoft.com/office/powerpoint/2010/main" val="1"/>
      </p:ext>
    </p:extLst>
  </p:showPr>
  <p:clrMru>
    <a:srgbClr val="006699"/>
    <a:srgbClr val="336600"/>
    <a:srgbClr val="E68125"/>
    <a:srgbClr val="00ABA7"/>
    <a:srgbClr val="CFCB28"/>
    <a:srgbClr val="FFCC00"/>
    <a:srgbClr val="B4B568"/>
    <a:srgbClr val="BAB568"/>
    <a:srgbClr val="99C267"/>
    <a:srgbClr val="99CD8A"/>
  </p:clrMru>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0"/>
    </p:ext>
  </p:extLst>
</p:presentationPr>
</file>

<file path=ppt/tableStyles.xml><?xml version="1.0" encoding="utf-8"?>
<a:tblStyleLst xmlns:a="http://schemas.openxmlformats.org/drawingml/2006/main" def="{5C22544A-7EE6-4342-B048-85BDC9FD1C3A}">
  <a:tblStyle styleId="{5C22544A-7EE6-4342-B048-85BDC9FD1C3A}" styleName="Medium Style 2 - Accent 1">
    <a:wholeTbl>
      <a:tcTxStyle>
        <a:fontRef idx="minor">
          <a:prstClr val="black"/>
        </a:fontRef>
        <a:schemeClr val="dk1"/>
      </a:tcTxStyle>
      <a:tcStyle>
        <a:tcBdr>
          <a:left>
            <a:ln w="12700" cmpd="sng">
              <a:solidFill>
                <a:schemeClr val="lt1"/>
              </a:solidFill>
            </a:ln>
          </a:left>
          <a:right>
            <a:ln w="12700" cmpd="sng">
              <a:solidFill>
                <a:schemeClr val="lt1"/>
              </a:solidFill>
            </a:ln>
          </a:right>
          <a:top>
            <a:ln w="12700" cmpd="sng">
              <a:solidFill>
                <a:schemeClr val="lt1"/>
              </a:solidFill>
            </a:ln>
          </a:top>
          <a:bottom>
            <a:ln w="12700" cmpd="sng">
              <a:solidFill>
                <a:schemeClr val="lt1"/>
              </a:solidFill>
            </a:ln>
          </a:bottom>
          <a:insideH>
            <a:ln w="12700" cmpd="sng">
              <a:solidFill>
                <a:schemeClr val="lt1"/>
              </a:solidFill>
            </a:ln>
          </a:insideH>
          <a:insideV>
            <a:ln w="12700" cmpd="sng">
              <a:solidFill>
                <a:schemeClr val="lt1"/>
              </a:solidFill>
            </a:ln>
          </a:insideV>
        </a:tcBdr>
        <a:fill>
          <a:solidFill>
            <a:schemeClr val="accent1">
              <a:tint val="20000"/>
            </a:schemeClr>
          </a:solidFill>
        </a:fill>
      </a:tcStyle>
    </a:wholeTbl>
    <a:band1H>
      <a:tcStyle>
        <a:tcBdr/>
        <a:fill>
          <a:solidFill>
            <a:schemeClr val="accent1">
              <a:tint val="40000"/>
            </a:schemeClr>
          </a:solidFill>
        </a:fill>
      </a:tcStyle>
    </a:band1H>
    <a:band2H>
      <a:tcStyle>
        <a:tcBdr/>
      </a:tcStyle>
    </a:band2H>
    <a:band1V>
      <a:tcStyle>
        <a:tcBdr/>
        <a:fill>
          <a:solidFill>
            <a:schemeClr val="accent1">
              <a:tint val="40000"/>
            </a:schemeClr>
          </a:solidFill>
        </a:fill>
      </a:tcStyle>
    </a:band1V>
    <a:band2V>
      <a:tcStyle>
        <a:tcBdr/>
      </a:tcStyle>
    </a:band2V>
    <a:lastCol>
      <a:tcTxStyle b="on">
        <a:fontRef idx="minor">
          <a:prstClr val="black"/>
        </a:fontRef>
        <a:schemeClr val="lt1"/>
      </a:tcTxStyle>
      <a:tcStyle>
        <a:tcBdr/>
        <a:fill>
          <a:solidFill>
            <a:schemeClr val="accent1"/>
          </a:solidFill>
        </a:fill>
      </a:tcStyle>
    </a:lastCol>
    <a:firstCol>
      <a:tcTxStyle b="on">
        <a:fontRef idx="minor">
          <a:prstClr val="black"/>
        </a:fontRef>
        <a:schemeClr val="lt1"/>
      </a:tcTxStyle>
      <a:tcStyle>
        <a:tcBdr/>
        <a:fill>
          <a:solidFill>
            <a:schemeClr val="accent1"/>
          </a:solidFill>
        </a:fill>
      </a:tcStyle>
    </a:firstCol>
    <a:lastRow>
      <a:tcTxStyle b="on">
        <a:fontRef idx="minor">
          <a:prstClr val="black"/>
        </a:fontRef>
        <a:schemeClr val="lt1"/>
      </a:tcTxStyle>
      <a:tcStyle>
        <a:tcBdr>
          <a:top>
            <a:ln w="38100" cmpd="sng">
              <a:solidFill>
                <a:schemeClr val="lt1"/>
              </a:solidFill>
            </a:ln>
          </a:top>
        </a:tcBdr>
        <a:fill>
          <a:solidFill>
            <a:schemeClr val="accent1"/>
          </a:solidFill>
        </a:fill>
      </a:tcStyle>
    </a:lastRow>
    <a:firstRow>
      <a:tcTxStyle b="on">
        <a:fontRef idx="minor">
          <a:prstClr val="black"/>
        </a:fontRef>
        <a:schemeClr val="lt1"/>
      </a:tcTxStyle>
      <a:tcStyle>
        <a:tcBdr>
          <a:bottom>
            <a:ln w="38100" cmpd="sng">
              <a:solidFill>
                <a:schemeClr val="lt1"/>
              </a:solidFill>
            </a:ln>
          </a:bottom>
        </a:tcBdr>
        <a:fill>
          <a:solidFill>
            <a:schemeClr val="accent1"/>
          </a:solidFill>
        </a:fill>
      </a:tcStyle>
    </a:firstRow>
  </a:tblStyle>
</a:tblStyleLst>
</file>

<file path=ppt/viewProps.xml><?xml version="1.0" encoding="utf-8"?>
<p:viewPr xmlns:a="http://schemas.openxmlformats.org/drawingml/2006/main" xmlns:r="http://schemas.openxmlformats.org/officeDocument/2006/relationships" xmlns:p="http://schemas.openxmlformats.org/presentationml/2006/main" lastView="sldThumbnailView">
  <p:normalViewPr>
    <p:restoredLeft sz="17941" autoAdjust="0"/>
    <p:restoredTop sz="89425" autoAdjust="0"/>
  </p:normalViewPr>
  <p:slideViewPr>
    <p:cSldViewPr snapToGrid="0">
      <p:cViewPr varScale="1">
        <p:scale>
          <a:sx n="47" d="100"/>
          <a:sy n="47" d="100"/>
        </p:scale>
        <p:origin x="1286" y="53"/>
      </p:cViewPr>
      <p:guideLst>
        <p:guide orient="horz" pos="2160"/>
        <p:guide pos="2880"/>
      </p:guideLst>
    </p:cSldViewPr>
  </p:slideViewPr>
  <p:outlineViewPr>
    <p:cViewPr>
      <p:scale>
        <a:sx n="33" d="100"/>
        <a:sy n="33" d="100"/>
      </p:scale>
      <p:origin x="0" y="0"/>
    </p:cViewPr>
    <p:sldLst>
      <p:sld r:id="rId1" collapse="1"/>
    </p:sldLst>
  </p:outlineViewPr>
  <p:notesTextViewPr>
    <p:cViewPr>
      <p:scale>
        <a:sx n="100" d="100"/>
        <a:sy n="100" d="100"/>
      </p:scale>
      <p:origin x="0" y="0"/>
    </p:cViewPr>
  </p:notesTextViewPr>
  <p:sorterViewPr>
    <p:cViewPr>
      <p:scale>
        <a:sx n="100" d="100"/>
        <a:sy n="100" d="100"/>
      </p:scale>
      <p:origin x="0" y="0"/>
    </p:cViewPr>
  </p:sorterViewPr>
  <p:notesViewPr>
    <p:cSldViewPr snapToGrid="0">
      <p:cViewPr varScale="1">
        <p:scale>
          <a:sx n="40" d="100"/>
          <a:sy n="40" d="100"/>
        </p:scale>
        <p:origin x="2366" y="48"/>
      </p:cViewPr>
      <p:guideLst/>
    </p:cSldViewPr>
  </p:notesViewPr>
  <p:gridSpacing cx="76200" cy="76200"/>
</p:viewPr>
</file>

<file path=ppt/_rels/presentation.xml.rels><?xml version="1.0" encoding="UTF-8" standalone="yes"?>
<Relationships xmlns="http://schemas.openxmlformats.org/package/2006/relationships"><Relationship Id="rId13" Type="http://schemas.openxmlformats.org/officeDocument/2006/relationships/slide" Target="slides/slide12.xml"/><Relationship Id="rId18" Type="http://schemas.openxmlformats.org/officeDocument/2006/relationships/slide" Target="slides/slide17.xml"/><Relationship Id="rId26" Type="http://schemas.openxmlformats.org/officeDocument/2006/relationships/slide" Target="slides/slide25.xml"/><Relationship Id="rId39" Type="http://schemas.openxmlformats.org/officeDocument/2006/relationships/slide" Target="slides/slide38.xml"/><Relationship Id="rId3" Type="http://schemas.openxmlformats.org/officeDocument/2006/relationships/slide" Target="slides/slide2.xml"/><Relationship Id="rId21" Type="http://schemas.openxmlformats.org/officeDocument/2006/relationships/slide" Target="slides/slide20.xml"/><Relationship Id="rId34" Type="http://schemas.openxmlformats.org/officeDocument/2006/relationships/slide" Target="slides/slide33.xml"/><Relationship Id="rId42" Type="http://schemas.openxmlformats.org/officeDocument/2006/relationships/slide" Target="slides/slide41.xml"/><Relationship Id="rId47" Type="http://schemas.openxmlformats.org/officeDocument/2006/relationships/handoutMaster" Target="handoutMasters/handoutMaster1.xml"/><Relationship Id="rId50" Type="http://schemas.openxmlformats.org/officeDocument/2006/relationships/viewProps" Target="viewProps.xml"/><Relationship Id="rId7" Type="http://schemas.openxmlformats.org/officeDocument/2006/relationships/slide" Target="slides/slide6.xml"/><Relationship Id="rId12" Type="http://schemas.openxmlformats.org/officeDocument/2006/relationships/slide" Target="slides/slide11.xml"/><Relationship Id="rId17" Type="http://schemas.openxmlformats.org/officeDocument/2006/relationships/slide" Target="slides/slide16.xml"/><Relationship Id="rId25" Type="http://schemas.openxmlformats.org/officeDocument/2006/relationships/slide" Target="slides/slide24.xml"/><Relationship Id="rId33" Type="http://schemas.openxmlformats.org/officeDocument/2006/relationships/slide" Target="slides/slide32.xml"/><Relationship Id="rId38" Type="http://schemas.openxmlformats.org/officeDocument/2006/relationships/slide" Target="slides/slide37.xml"/><Relationship Id="rId46" Type="http://schemas.openxmlformats.org/officeDocument/2006/relationships/notesMaster" Target="notesMasters/notesMaster1.xml"/><Relationship Id="rId2" Type="http://schemas.openxmlformats.org/officeDocument/2006/relationships/slide" Target="slides/slide1.xml"/><Relationship Id="rId16" Type="http://schemas.openxmlformats.org/officeDocument/2006/relationships/slide" Target="slides/slide15.xml"/><Relationship Id="rId20" Type="http://schemas.openxmlformats.org/officeDocument/2006/relationships/slide" Target="slides/slide19.xml"/><Relationship Id="rId29" Type="http://schemas.openxmlformats.org/officeDocument/2006/relationships/slide" Target="slides/slide28.xml"/><Relationship Id="rId41" Type="http://schemas.openxmlformats.org/officeDocument/2006/relationships/slide" Target="slides/slide40.xml"/><Relationship Id="rId1" Type="http://schemas.openxmlformats.org/officeDocument/2006/relationships/slideMaster" Target="slideMasters/slideMaster1.xml"/><Relationship Id="rId6" Type="http://schemas.openxmlformats.org/officeDocument/2006/relationships/slide" Target="slides/slide5.xml"/><Relationship Id="rId11" Type="http://schemas.openxmlformats.org/officeDocument/2006/relationships/slide" Target="slides/slide10.xml"/><Relationship Id="rId24" Type="http://schemas.openxmlformats.org/officeDocument/2006/relationships/slide" Target="slides/slide23.xml"/><Relationship Id="rId32" Type="http://schemas.openxmlformats.org/officeDocument/2006/relationships/slide" Target="slides/slide31.xml"/><Relationship Id="rId37" Type="http://schemas.openxmlformats.org/officeDocument/2006/relationships/slide" Target="slides/slide36.xml"/><Relationship Id="rId40" Type="http://schemas.openxmlformats.org/officeDocument/2006/relationships/slide" Target="slides/slide39.xml"/><Relationship Id="rId45" Type="http://schemas.openxmlformats.org/officeDocument/2006/relationships/slide" Target="slides/slide44.xml"/><Relationship Id="rId5" Type="http://schemas.openxmlformats.org/officeDocument/2006/relationships/slide" Target="slides/slide4.xml"/><Relationship Id="rId15" Type="http://schemas.openxmlformats.org/officeDocument/2006/relationships/slide" Target="slides/slide14.xml"/><Relationship Id="rId23" Type="http://schemas.openxmlformats.org/officeDocument/2006/relationships/slide" Target="slides/slide22.xml"/><Relationship Id="rId28" Type="http://schemas.openxmlformats.org/officeDocument/2006/relationships/slide" Target="slides/slide27.xml"/><Relationship Id="rId36" Type="http://schemas.openxmlformats.org/officeDocument/2006/relationships/slide" Target="slides/slide35.xml"/><Relationship Id="rId49" Type="http://schemas.openxmlformats.org/officeDocument/2006/relationships/presProps" Target="presProps.xml"/><Relationship Id="rId10" Type="http://schemas.openxmlformats.org/officeDocument/2006/relationships/slide" Target="slides/slide9.xml"/><Relationship Id="rId19" Type="http://schemas.openxmlformats.org/officeDocument/2006/relationships/slide" Target="slides/slide18.xml"/><Relationship Id="rId31" Type="http://schemas.openxmlformats.org/officeDocument/2006/relationships/slide" Target="slides/slide30.xml"/><Relationship Id="rId44" Type="http://schemas.openxmlformats.org/officeDocument/2006/relationships/slide" Target="slides/slide43.xml"/><Relationship Id="rId52" Type="http://schemas.openxmlformats.org/officeDocument/2006/relationships/tableStyles" Target="tableStyles.xml"/><Relationship Id="rId4" Type="http://schemas.openxmlformats.org/officeDocument/2006/relationships/slide" Target="slides/slide3.xml"/><Relationship Id="rId9" Type="http://schemas.openxmlformats.org/officeDocument/2006/relationships/slide" Target="slides/slide8.xml"/><Relationship Id="rId14" Type="http://schemas.openxmlformats.org/officeDocument/2006/relationships/slide" Target="slides/slide13.xml"/><Relationship Id="rId22" Type="http://schemas.openxmlformats.org/officeDocument/2006/relationships/slide" Target="slides/slide21.xml"/><Relationship Id="rId27" Type="http://schemas.openxmlformats.org/officeDocument/2006/relationships/slide" Target="slides/slide26.xml"/><Relationship Id="rId30" Type="http://schemas.openxmlformats.org/officeDocument/2006/relationships/slide" Target="slides/slide29.xml"/><Relationship Id="rId35" Type="http://schemas.openxmlformats.org/officeDocument/2006/relationships/slide" Target="slides/slide34.xml"/><Relationship Id="rId43" Type="http://schemas.openxmlformats.org/officeDocument/2006/relationships/slide" Target="slides/slide42.xml"/><Relationship Id="rId48" Type="http://schemas.openxmlformats.org/officeDocument/2006/relationships/commentAuthors" Target="commentAuthors.xml"/><Relationship Id="rId8" Type="http://schemas.openxmlformats.org/officeDocument/2006/relationships/slide" Target="slides/slide7.xml"/><Relationship Id="rId51" Type="http://schemas.openxmlformats.org/officeDocument/2006/relationships/theme" Target="theme/theme1.xml"/></Relationships>
</file>

<file path=ppt/_rels/viewProps.xml.rels><?xml version="1.0" encoding="UTF-8" standalone="yes"?>
<Relationships xmlns="http://schemas.openxmlformats.org/package/2006/relationships"><Relationship Id="rId1" Type="http://schemas.openxmlformats.org/officeDocument/2006/relationships/slide" Target="slides/slide1.xml"/></Relationships>
</file>

<file path=ppt/handoutMasters/_rels/handoutMaster1.xml.rels><?xml version="1.0" encoding="UTF-8" standalone="yes"?>
<Relationships xmlns="http://schemas.openxmlformats.org/package/2006/relationships"><Relationship Id="rId1" Type="http://schemas.openxmlformats.org/officeDocument/2006/relationships/theme" Target="../theme/theme3.xml"/></Relationships>
</file>

<file path=ppt/handoutMasters/handoutMaster1.xml><?xml version="1.0" encoding="utf-8"?>
<p:handout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sz="quarter" idx="1"/>
          </p:nvPr>
        </p:nvSpPr>
        <p:spPr>
          <a:xfrm>
            <a:off x="3884613" y="0"/>
            <a:ext cx="2971800" cy="458788"/>
          </a:xfrm>
          <a:prstGeom prst="rect">
            <a:avLst/>
          </a:prstGeom>
        </p:spPr>
        <p:txBody>
          <a:bodyPr vert="horz" lIns="91440" tIns="45720" rIns="91440" bIns="45720" rtlCol="0"/>
          <a:lstStyle>
            <a:lvl1pPr algn="r">
              <a:defRPr sz="1200"/>
            </a:lvl1pPr>
          </a:lstStyle>
          <a:p>
            <a:fld id="{BDCE3DC3-6190-4512-AE6D-50FA3A1AB0D4}" type="datetimeFigureOut">
              <a:rPr lang="en-US" smtClean="0"/>
              <a:t>7/10/2018</a:t>
            </a:fld>
            <a:endParaRPr lang="en-US"/>
          </a:p>
        </p:txBody>
      </p:sp>
      <p:sp>
        <p:nvSpPr>
          <p:cNvPr id="4" name="Footer Placeholder 3"/>
          <p:cNvSpPr>
            <a:spLocks noGrp="1"/>
          </p:cNvSpPr>
          <p:nvPr>
            <p:ph type="ftr" sz="quarter" idx="2"/>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5" name="Slide Number Placeholder 4"/>
          <p:cNvSpPr>
            <a:spLocks noGrp="1"/>
          </p:cNvSpPr>
          <p:nvPr>
            <p:ph type="sldNum" sz="quarter" idx="3"/>
          </p:nvPr>
        </p:nvSpPr>
        <p:spPr>
          <a:xfrm>
            <a:off x="3884613" y="8685213"/>
            <a:ext cx="2971800" cy="458787"/>
          </a:xfrm>
          <a:prstGeom prst="rect">
            <a:avLst/>
          </a:prstGeom>
        </p:spPr>
        <p:txBody>
          <a:bodyPr vert="horz" lIns="91440" tIns="45720" rIns="91440" bIns="45720" rtlCol="0" anchor="b"/>
          <a:lstStyle>
            <a:lvl1pPr algn="r">
              <a:defRPr sz="1200"/>
            </a:lvl1pPr>
          </a:lstStyle>
          <a:p>
            <a:fld id="{3A1B767D-168D-4CA0-95D7-6EC191A27CAD}" type="slidenum">
              <a:rPr lang="en-US" smtClean="0"/>
              <a:t>‹#›</a:t>
            </a:fld>
            <a:endParaRPr lang="en-US"/>
          </a:p>
        </p:txBody>
      </p:sp>
    </p:spTree>
    <p:extLst>
      <p:ext uri="{BB962C8B-B14F-4D97-AF65-F5344CB8AC3E}">
        <p14:creationId xmlns:p14="http://schemas.microsoft.com/office/powerpoint/2010/main" val="2432039442"/>
      </p:ext>
    </p:extLst>
  </p:cSld>
  <p:clrMap bg1="lt1" tx1="dk1" bg2="lt2" tx2="dk2" accent1="accent1" accent2="accent2" accent3="accent3" accent4="accent4" accent5="accent5" accent6="accent6" hlink="hlink" folHlink="folHlink"/>
</p:handoutMaster>
</file>

<file path=ppt/media/hdphoto1.wdp>
</file>

<file path=ppt/media/image1.jpeg>
</file>

<file path=ppt/media/image2.jpeg>
</file>

<file path=ppt/media/image3.jpeg>
</file>

<file path=ppt/media/image4.jpeg>
</file>

<file path=ppt/media/image5.png>
</file>

<file path=ppt/media/image6.png>
</file>

<file path=ppt/media/image7.png>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Pr>
        <a:solidFill>
          <a:schemeClr val="bg1"/>
        </a:solidFill>
        <a:effectLst/>
      </p:bgPr>
    </p:bg>
    <p:spTree>
      <p:nvGrpSpPr>
        <p:cNvPr id="1" name=""/>
        <p:cNvGrpSpPr/>
        <p:nvPr/>
      </p:nvGrpSpPr>
      <p:grpSpPr>
        <a:xfrm>
          <a:off x="0" y="0"/>
          <a:ext cx="0" cy="0"/>
          <a:chOff x="0" y="0"/>
          <a:chExt cx="0" cy="0"/>
        </a:xfrm>
      </p:grpSpPr>
      <p:sp>
        <p:nvSpPr>
          <p:cNvPr id="28674" name="Rectangle 2"/>
          <p:cNvSpPr>
            <a:spLocks noGrp="1" noChangeArrowheads="1"/>
          </p:cNvSpPr>
          <p:nvPr>
            <p:ph type="hdr" sz="quarter"/>
          </p:nvPr>
        </p:nvSpPr>
        <p:spPr bwMode="auto">
          <a:xfrm>
            <a:off x="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eaLnBrk="1" hangingPunct="1">
              <a:defRPr sz="1200"/>
            </a:lvl1pPr>
          </a:lstStyle>
          <a:p>
            <a:pPr>
              <a:defRPr/>
            </a:pPr>
            <a:endParaRPr lang="en-US"/>
          </a:p>
        </p:txBody>
      </p:sp>
      <p:sp>
        <p:nvSpPr>
          <p:cNvPr id="28675" name="Rectangle 3"/>
          <p:cNvSpPr>
            <a:spLocks noGrp="1" noChangeArrowheads="1"/>
          </p:cNvSpPr>
          <p:nvPr>
            <p:ph type="dt" idx="1"/>
          </p:nvPr>
        </p:nvSpPr>
        <p:spPr bwMode="auto">
          <a:xfrm>
            <a:off x="3886200" y="0"/>
            <a:ext cx="2971800" cy="4572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lvl1pPr algn="r" eaLnBrk="1" hangingPunct="1">
              <a:defRPr sz="1200"/>
            </a:lvl1pPr>
          </a:lstStyle>
          <a:p>
            <a:pPr>
              <a:defRPr/>
            </a:pPr>
            <a:endParaRPr lang="en-US"/>
          </a:p>
        </p:txBody>
      </p:sp>
      <p:sp>
        <p:nvSpPr>
          <p:cNvPr id="16388" name="Rectangle 4"/>
          <p:cNvSpPr>
            <a:spLocks noGrp="1" noRot="1" noChangeAspect="1" noChangeArrowheads="1" noTextEdit="1"/>
          </p:cNvSpPr>
          <p:nvPr>
            <p:ph type="sldImg" idx="2"/>
          </p:nvPr>
        </p:nvSpPr>
        <p:spPr bwMode="auto">
          <a:xfrm>
            <a:off x="1143000" y="685800"/>
            <a:ext cx="4572000" cy="3429000"/>
          </a:xfrm>
          <a:prstGeom prst="rect">
            <a:avLst/>
          </a:prstGeom>
          <a:noFill/>
          <a:ln w="9525">
            <a:solidFill>
              <a:srgbClr val="000000"/>
            </a:solidFill>
            <a:miter lim="800000"/>
            <a:headEnd/>
            <a:tailEnd/>
          </a:ln>
          <a:extLst>
            <a:ext uri="{909E8E84-426E-40DD-AFC4-6F175D3DCCD1}">
              <a14:hiddenFill xmlns:a14="http://schemas.microsoft.com/office/drawing/2010/main">
                <a:solidFill>
                  <a:srgbClr val="FFFFFF"/>
                </a:solidFill>
              </a14:hiddenFill>
            </a:ext>
          </a:extLst>
        </p:spPr>
      </p:sp>
      <p:sp>
        <p:nvSpPr>
          <p:cNvPr id="28677" name="Rectangle 5"/>
          <p:cNvSpPr>
            <a:spLocks noGrp="1" noChangeArrowheads="1"/>
          </p:cNvSpPr>
          <p:nvPr>
            <p:ph type="body" sz="quarter" idx="3"/>
          </p:nvPr>
        </p:nvSpPr>
        <p:spPr bwMode="auto">
          <a:xfrm>
            <a:off x="914400" y="4343400"/>
            <a:ext cx="5029200" cy="4114800"/>
          </a:xfrm>
          <a:prstGeom prst="rect">
            <a:avLst/>
          </a:prstGeom>
          <a:noFill/>
          <a:ln w="9525">
            <a:noFill/>
            <a:miter lim="800000"/>
            <a:headEnd/>
            <a:tailEnd/>
          </a:ln>
          <a:effectLst/>
        </p:spPr>
        <p:txBody>
          <a:bodyPr vert="horz" wrap="square" lIns="91440" tIns="45720" rIns="91440" bIns="45720" numCol="1" anchor="t" anchorCtr="0" compatLnSpc="1">
            <a:prstTxWarp prst="textNoShape">
              <a:avLst/>
            </a:prstTxWarp>
          </a:bodyPr>
          <a:lstStyle/>
          <a:p>
            <a:pPr lvl="0"/>
            <a:r>
              <a:rPr lang="en-US" noProof="0"/>
              <a:t>Click to edit Master text styles</a:t>
            </a:r>
          </a:p>
          <a:p>
            <a:pPr lvl="1"/>
            <a:r>
              <a:rPr lang="en-US" noProof="0"/>
              <a:t>Second level</a:t>
            </a:r>
          </a:p>
          <a:p>
            <a:pPr lvl="2"/>
            <a:r>
              <a:rPr lang="en-US" noProof="0"/>
              <a:t>Third level</a:t>
            </a:r>
          </a:p>
          <a:p>
            <a:pPr lvl="3"/>
            <a:r>
              <a:rPr lang="en-US" noProof="0"/>
              <a:t>Fourth level</a:t>
            </a:r>
          </a:p>
          <a:p>
            <a:pPr lvl="4"/>
            <a:r>
              <a:rPr lang="en-US" noProof="0"/>
              <a:t>Fifth level</a:t>
            </a:r>
          </a:p>
        </p:txBody>
      </p:sp>
      <p:sp>
        <p:nvSpPr>
          <p:cNvPr id="28678" name="Rectangle 6"/>
          <p:cNvSpPr>
            <a:spLocks noGrp="1" noChangeArrowheads="1"/>
          </p:cNvSpPr>
          <p:nvPr>
            <p:ph type="ftr" sz="quarter" idx="4"/>
          </p:nvPr>
        </p:nvSpPr>
        <p:spPr bwMode="auto">
          <a:xfrm>
            <a:off x="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eaLnBrk="1" hangingPunct="1">
              <a:defRPr sz="1200"/>
            </a:lvl1pPr>
          </a:lstStyle>
          <a:p>
            <a:pPr>
              <a:defRPr/>
            </a:pPr>
            <a:endParaRPr lang="en-US"/>
          </a:p>
        </p:txBody>
      </p:sp>
      <p:sp>
        <p:nvSpPr>
          <p:cNvPr id="28679" name="Rectangle 7"/>
          <p:cNvSpPr>
            <a:spLocks noGrp="1" noChangeArrowheads="1"/>
          </p:cNvSpPr>
          <p:nvPr>
            <p:ph type="sldNum" sz="quarter" idx="5"/>
          </p:nvPr>
        </p:nvSpPr>
        <p:spPr bwMode="auto">
          <a:xfrm>
            <a:off x="3886200" y="8686800"/>
            <a:ext cx="2971800" cy="457200"/>
          </a:xfrm>
          <a:prstGeom prst="rect">
            <a:avLst/>
          </a:prstGeom>
          <a:noFill/>
          <a:ln w="9525">
            <a:noFill/>
            <a:miter lim="800000"/>
            <a:headEnd/>
            <a:tailEnd/>
          </a:ln>
          <a:effectLst/>
        </p:spPr>
        <p:txBody>
          <a:bodyPr vert="horz" wrap="square" lIns="91440" tIns="45720" rIns="91440" bIns="45720" numCol="1" anchor="b" anchorCtr="0" compatLnSpc="1">
            <a:prstTxWarp prst="textNoShape">
              <a:avLst/>
            </a:prstTxWarp>
          </a:bodyPr>
          <a:lstStyle>
            <a:lvl1pPr algn="r" eaLnBrk="1" hangingPunct="1">
              <a:defRPr sz="1200"/>
            </a:lvl1pPr>
          </a:lstStyle>
          <a:p>
            <a:pPr>
              <a:defRPr/>
            </a:pPr>
            <a:fld id="{7835D36F-F073-46ED-99F1-C4BF7C8C6AFF}" type="slidenum">
              <a:rPr lang="en-US" altLang="en-US"/>
              <a:pPr>
                <a:defRPr/>
              </a:pPr>
              <a:t>‹#›</a:t>
            </a:fld>
            <a:endParaRPr lang="en-US" altLang="en-US"/>
          </a:p>
        </p:txBody>
      </p:sp>
    </p:spTree>
    <p:extLst>
      <p:ext uri="{BB962C8B-B14F-4D97-AF65-F5344CB8AC3E}">
        <p14:creationId xmlns:p14="http://schemas.microsoft.com/office/powerpoint/2010/main" val="1508427351"/>
      </p:ext>
    </p:extLst>
  </p:cSld>
  <p:clrMap bg1="lt1" tx1="dk1" bg2="lt2" tx2="dk2" accent1="accent1" accent2="accent2" accent3="accent3" accent4="accent4" accent5="accent5" accent6="accent6" hlink="hlink" folHlink="folHlink"/>
  <p:notesStyle>
    <a:lvl1pPr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1pPr>
    <a:lvl2pPr marL="4572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2pPr>
    <a:lvl3pPr marL="9144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3pPr>
    <a:lvl4pPr marL="13716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4pPr>
    <a:lvl5pPr marL="1828800" algn="l" rtl="0" eaLnBrk="0" fontAlgn="base" hangingPunct="0">
      <a:spcBef>
        <a:spcPct val="30000"/>
      </a:spcBef>
      <a:spcAft>
        <a:spcPct val="0"/>
      </a:spcAft>
      <a:defRPr kumimoji="1" sz="1200" kern="1200">
        <a:solidFill>
          <a:schemeClr val="tx1"/>
        </a:solidFill>
        <a:latin typeface="Times New Roman" pitchFamily="18" charset="0"/>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2" Type="http://schemas.openxmlformats.org/officeDocument/2006/relationships/slide" Target="../slides/slide1.xml"/><Relationship Id="rId1" Type="http://schemas.openxmlformats.org/officeDocument/2006/relationships/notesMaster" Target="../notesMasters/notesMaster1.xml"/></Relationships>
</file>

<file path=ppt/notesSlides/_rels/notesSlide10.xml.rels><?xml version="1.0" encoding="UTF-8" standalone="yes"?>
<Relationships xmlns="http://schemas.openxmlformats.org/package/2006/relationships"><Relationship Id="rId2" Type="http://schemas.openxmlformats.org/officeDocument/2006/relationships/slide" Target="../slides/slide15.xml"/><Relationship Id="rId1" Type="http://schemas.openxmlformats.org/officeDocument/2006/relationships/notesMaster" Target="../notesMasters/notesMaster1.xml"/></Relationships>
</file>

<file path=ppt/notesSlides/_rels/notesSlide11.xml.rels><?xml version="1.0" encoding="UTF-8" standalone="yes"?>
<Relationships xmlns="http://schemas.openxmlformats.org/package/2006/relationships"><Relationship Id="rId2" Type="http://schemas.openxmlformats.org/officeDocument/2006/relationships/slide" Target="../slides/slide17.xml"/><Relationship Id="rId1" Type="http://schemas.openxmlformats.org/officeDocument/2006/relationships/notesMaster" Target="../notesMasters/notesMaster1.xml"/></Relationships>
</file>

<file path=ppt/notesSlides/_rels/notesSlide12.xml.rels><?xml version="1.0" encoding="UTF-8" standalone="yes"?>
<Relationships xmlns="http://schemas.openxmlformats.org/package/2006/relationships"><Relationship Id="rId2" Type="http://schemas.openxmlformats.org/officeDocument/2006/relationships/slide" Target="../slides/slide18.xml"/><Relationship Id="rId1" Type="http://schemas.openxmlformats.org/officeDocument/2006/relationships/notesMaster" Target="../notesMasters/notesMaster1.xml"/></Relationships>
</file>

<file path=ppt/notesSlides/_rels/notesSlide13.xml.rels><?xml version="1.0" encoding="UTF-8" standalone="yes"?>
<Relationships xmlns="http://schemas.openxmlformats.org/package/2006/relationships"><Relationship Id="rId2" Type="http://schemas.openxmlformats.org/officeDocument/2006/relationships/slide" Target="../slides/slide19.xml"/><Relationship Id="rId1" Type="http://schemas.openxmlformats.org/officeDocument/2006/relationships/notesMaster" Target="../notesMasters/notesMaster1.xml"/></Relationships>
</file>

<file path=ppt/notesSlides/_rels/notesSlide14.xml.rels><?xml version="1.0" encoding="UTF-8" standalone="yes"?>
<Relationships xmlns="http://schemas.openxmlformats.org/package/2006/relationships"><Relationship Id="rId2" Type="http://schemas.openxmlformats.org/officeDocument/2006/relationships/slide" Target="../slides/slide23.xml"/><Relationship Id="rId1" Type="http://schemas.openxmlformats.org/officeDocument/2006/relationships/notesMaster" Target="../notesMasters/notesMaster1.xml"/></Relationships>
</file>

<file path=ppt/notesSlides/_rels/notesSlide15.xml.rels><?xml version="1.0" encoding="UTF-8" standalone="yes"?>
<Relationships xmlns="http://schemas.openxmlformats.org/package/2006/relationships"><Relationship Id="rId2" Type="http://schemas.openxmlformats.org/officeDocument/2006/relationships/slide" Target="../slides/slide24.xml"/><Relationship Id="rId1" Type="http://schemas.openxmlformats.org/officeDocument/2006/relationships/notesMaster" Target="../notesMasters/notesMaster1.xml"/></Relationships>
</file>

<file path=ppt/notesSlides/_rels/notesSlide16.xml.rels><?xml version="1.0" encoding="UTF-8" standalone="yes"?>
<Relationships xmlns="http://schemas.openxmlformats.org/package/2006/relationships"><Relationship Id="rId2" Type="http://schemas.openxmlformats.org/officeDocument/2006/relationships/slide" Target="../slides/slide25.xml"/><Relationship Id="rId1" Type="http://schemas.openxmlformats.org/officeDocument/2006/relationships/notesMaster" Target="../notesMasters/notesMaster1.xml"/></Relationships>
</file>

<file path=ppt/notesSlides/_rels/notesSlide17.xml.rels><?xml version="1.0" encoding="UTF-8" standalone="yes"?>
<Relationships xmlns="http://schemas.openxmlformats.org/package/2006/relationships"><Relationship Id="rId2" Type="http://schemas.openxmlformats.org/officeDocument/2006/relationships/slide" Target="../slides/slide26.xml"/><Relationship Id="rId1" Type="http://schemas.openxmlformats.org/officeDocument/2006/relationships/notesMaster" Target="../notesMasters/notesMaster1.xml"/></Relationships>
</file>

<file path=ppt/notesSlides/_rels/notesSlide18.xml.rels><?xml version="1.0" encoding="UTF-8" standalone="yes"?>
<Relationships xmlns="http://schemas.openxmlformats.org/package/2006/relationships"><Relationship Id="rId2" Type="http://schemas.openxmlformats.org/officeDocument/2006/relationships/slide" Target="../slides/slide27.xml"/><Relationship Id="rId1" Type="http://schemas.openxmlformats.org/officeDocument/2006/relationships/notesMaster" Target="../notesMasters/notesMaster1.xml"/></Relationships>
</file>

<file path=ppt/notesSlides/_rels/notesSlide19.xml.rels><?xml version="1.0" encoding="UTF-8" standalone="yes"?>
<Relationships xmlns="http://schemas.openxmlformats.org/package/2006/relationships"><Relationship Id="rId2" Type="http://schemas.openxmlformats.org/officeDocument/2006/relationships/slide" Target="../slides/slide29.xml"/><Relationship Id="rId1" Type="http://schemas.openxmlformats.org/officeDocument/2006/relationships/notesMaster" Target="../notesMasters/notesMaster1.xml"/></Relationships>
</file>

<file path=ppt/notesSlides/_rels/notesSlide2.xml.rels><?xml version="1.0" encoding="UTF-8" standalone="yes"?>
<Relationships xmlns="http://schemas.openxmlformats.org/package/2006/relationships"><Relationship Id="rId2" Type="http://schemas.openxmlformats.org/officeDocument/2006/relationships/slide" Target="../slides/slide4.xml"/><Relationship Id="rId1" Type="http://schemas.openxmlformats.org/officeDocument/2006/relationships/notesMaster" Target="../notesMasters/notesMaster1.xml"/></Relationships>
</file>

<file path=ppt/notesSlides/_rels/notesSlide20.xml.rels><?xml version="1.0" encoding="UTF-8" standalone="yes"?>
<Relationships xmlns="http://schemas.openxmlformats.org/package/2006/relationships"><Relationship Id="rId2" Type="http://schemas.openxmlformats.org/officeDocument/2006/relationships/slide" Target="../slides/slide30.xml"/><Relationship Id="rId1" Type="http://schemas.openxmlformats.org/officeDocument/2006/relationships/notesMaster" Target="../notesMasters/notesMaster1.xml"/></Relationships>
</file>

<file path=ppt/notesSlides/_rels/notesSlide21.xml.rels><?xml version="1.0" encoding="UTF-8" standalone="yes"?>
<Relationships xmlns="http://schemas.openxmlformats.org/package/2006/relationships"><Relationship Id="rId2" Type="http://schemas.openxmlformats.org/officeDocument/2006/relationships/slide" Target="../slides/slide31.xml"/><Relationship Id="rId1" Type="http://schemas.openxmlformats.org/officeDocument/2006/relationships/notesMaster" Target="../notesMasters/notesMaster1.xml"/></Relationships>
</file>

<file path=ppt/notesSlides/_rels/notesSlide22.xml.rels><?xml version="1.0" encoding="UTF-8" standalone="yes"?>
<Relationships xmlns="http://schemas.openxmlformats.org/package/2006/relationships"><Relationship Id="rId2" Type="http://schemas.openxmlformats.org/officeDocument/2006/relationships/slide" Target="../slides/slide32.xml"/><Relationship Id="rId1" Type="http://schemas.openxmlformats.org/officeDocument/2006/relationships/notesMaster" Target="../notesMasters/notesMaster1.xml"/></Relationships>
</file>

<file path=ppt/notesSlides/_rels/notesSlide23.xml.rels><?xml version="1.0" encoding="UTF-8" standalone="yes"?>
<Relationships xmlns="http://schemas.openxmlformats.org/package/2006/relationships"><Relationship Id="rId2" Type="http://schemas.openxmlformats.org/officeDocument/2006/relationships/slide" Target="../slides/slide33.xml"/><Relationship Id="rId1" Type="http://schemas.openxmlformats.org/officeDocument/2006/relationships/notesMaster" Target="../notesMasters/notesMaster1.xml"/></Relationships>
</file>

<file path=ppt/notesSlides/_rels/notesSlide24.xml.rels><?xml version="1.0" encoding="UTF-8" standalone="yes"?>
<Relationships xmlns="http://schemas.openxmlformats.org/package/2006/relationships"><Relationship Id="rId2" Type="http://schemas.openxmlformats.org/officeDocument/2006/relationships/slide" Target="../slides/slide34.xml"/><Relationship Id="rId1" Type="http://schemas.openxmlformats.org/officeDocument/2006/relationships/notesMaster" Target="../notesMasters/notesMaster1.xml"/></Relationships>
</file>

<file path=ppt/notesSlides/_rels/notesSlide25.xml.rels><?xml version="1.0" encoding="UTF-8" standalone="yes"?>
<Relationships xmlns="http://schemas.openxmlformats.org/package/2006/relationships"><Relationship Id="rId2" Type="http://schemas.openxmlformats.org/officeDocument/2006/relationships/slide" Target="../slides/slide35.xml"/><Relationship Id="rId1" Type="http://schemas.openxmlformats.org/officeDocument/2006/relationships/notesMaster" Target="../notesMasters/notesMaster1.xml"/></Relationships>
</file>

<file path=ppt/notesSlides/_rels/notesSlide26.xml.rels><?xml version="1.0" encoding="UTF-8" standalone="yes"?>
<Relationships xmlns="http://schemas.openxmlformats.org/package/2006/relationships"><Relationship Id="rId2" Type="http://schemas.openxmlformats.org/officeDocument/2006/relationships/slide" Target="../slides/slide36.xml"/><Relationship Id="rId1" Type="http://schemas.openxmlformats.org/officeDocument/2006/relationships/notesMaster" Target="../notesMasters/notesMaster1.xml"/></Relationships>
</file>

<file path=ppt/notesSlides/_rels/notesSlide27.xml.rels><?xml version="1.0" encoding="UTF-8" standalone="yes"?>
<Relationships xmlns="http://schemas.openxmlformats.org/package/2006/relationships"><Relationship Id="rId2" Type="http://schemas.openxmlformats.org/officeDocument/2006/relationships/slide" Target="../slides/slide37.xml"/><Relationship Id="rId1" Type="http://schemas.openxmlformats.org/officeDocument/2006/relationships/notesMaster" Target="../notesMasters/notesMaster1.xml"/></Relationships>
</file>

<file path=ppt/notesSlides/_rels/notesSlide28.xml.rels><?xml version="1.0" encoding="UTF-8" standalone="yes"?>
<Relationships xmlns="http://schemas.openxmlformats.org/package/2006/relationships"><Relationship Id="rId2" Type="http://schemas.openxmlformats.org/officeDocument/2006/relationships/slide" Target="../slides/slide38.xml"/><Relationship Id="rId1" Type="http://schemas.openxmlformats.org/officeDocument/2006/relationships/notesMaster" Target="../notesMasters/notesMaster1.xml"/></Relationships>
</file>

<file path=ppt/notesSlides/_rels/notesSlide29.xml.rels><?xml version="1.0" encoding="UTF-8" standalone="yes"?>
<Relationships xmlns="http://schemas.openxmlformats.org/package/2006/relationships"><Relationship Id="rId2" Type="http://schemas.openxmlformats.org/officeDocument/2006/relationships/slide" Target="../slides/slide39.xml"/><Relationship Id="rId1" Type="http://schemas.openxmlformats.org/officeDocument/2006/relationships/notesMaster" Target="../notesMasters/notesMaster1.xml"/></Relationships>
</file>

<file path=ppt/notesSlides/_rels/notesSlide3.xml.rels><?xml version="1.0" encoding="UTF-8" standalone="yes"?>
<Relationships xmlns="http://schemas.openxmlformats.org/package/2006/relationships"><Relationship Id="rId2" Type="http://schemas.openxmlformats.org/officeDocument/2006/relationships/slide" Target="../slides/slide5.xml"/><Relationship Id="rId1" Type="http://schemas.openxmlformats.org/officeDocument/2006/relationships/notesMaster" Target="../notesMasters/notesMaster1.xml"/></Relationships>
</file>

<file path=ppt/notesSlides/_rels/notesSlide30.xml.rels><?xml version="1.0" encoding="UTF-8" standalone="yes"?>
<Relationships xmlns="http://schemas.openxmlformats.org/package/2006/relationships"><Relationship Id="rId2" Type="http://schemas.openxmlformats.org/officeDocument/2006/relationships/slide" Target="../slides/slide40.xml"/><Relationship Id="rId1" Type="http://schemas.openxmlformats.org/officeDocument/2006/relationships/notesMaster" Target="../notesMasters/notesMaster1.xml"/></Relationships>
</file>

<file path=ppt/notesSlides/_rels/notesSlide31.xml.rels><?xml version="1.0" encoding="UTF-8" standalone="yes"?>
<Relationships xmlns="http://schemas.openxmlformats.org/package/2006/relationships"><Relationship Id="rId2" Type="http://schemas.openxmlformats.org/officeDocument/2006/relationships/slide" Target="../slides/slide41.xml"/><Relationship Id="rId1" Type="http://schemas.openxmlformats.org/officeDocument/2006/relationships/notesMaster" Target="../notesMasters/notesMaster1.xml"/></Relationships>
</file>

<file path=ppt/notesSlides/_rels/notesSlide4.xml.rels><?xml version="1.0" encoding="UTF-8" standalone="yes"?>
<Relationships xmlns="http://schemas.openxmlformats.org/package/2006/relationships"><Relationship Id="rId2" Type="http://schemas.openxmlformats.org/officeDocument/2006/relationships/slide" Target="../slides/slide6.xml"/><Relationship Id="rId1" Type="http://schemas.openxmlformats.org/officeDocument/2006/relationships/notesMaster" Target="../notesMasters/notesMaster1.xml"/></Relationships>
</file>

<file path=ppt/notesSlides/_rels/notesSlide5.xml.rels><?xml version="1.0" encoding="UTF-8" standalone="yes"?>
<Relationships xmlns="http://schemas.openxmlformats.org/package/2006/relationships"><Relationship Id="rId2" Type="http://schemas.openxmlformats.org/officeDocument/2006/relationships/slide" Target="../slides/slide7.xml"/><Relationship Id="rId1" Type="http://schemas.openxmlformats.org/officeDocument/2006/relationships/notesMaster" Target="../notesMasters/notesMaster1.xml"/></Relationships>
</file>

<file path=ppt/notesSlides/_rels/notesSlide6.xml.rels><?xml version="1.0" encoding="UTF-8" standalone="yes"?>
<Relationships xmlns="http://schemas.openxmlformats.org/package/2006/relationships"><Relationship Id="rId2" Type="http://schemas.openxmlformats.org/officeDocument/2006/relationships/slide" Target="../slides/slide8.xml"/><Relationship Id="rId1" Type="http://schemas.openxmlformats.org/officeDocument/2006/relationships/notesMaster" Target="../notesMasters/notesMaster1.xml"/></Relationships>
</file>

<file path=ppt/notesSlides/_rels/notesSlide7.xml.rels><?xml version="1.0" encoding="UTF-8" standalone="yes"?>
<Relationships xmlns="http://schemas.openxmlformats.org/package/2006/relationships"><Relationship Id="rId2" Type="http://schemas.openxmlformats.org/officeDocument/2006/relationships/slide" Target="../slides/slide9.xml"/><Relationship Id="rId1" Type="http://schemas.openxmlformats.org/officeDocument/2006/relationships/notesMaster" Target="../notesMasters/notesMaster1.xml"/></Relationships>
</file>

<file path=ppt/notesSlides/_rels/notesSlide8.xml.rels><?xml version="1.0" encoding="UTF-8" standalone="yes"?>
<Relationships xmlns="http://schemas.openxmlformats.org/package/2006/relationships"><Relationship Id="rId2" Type="http://schemas.openxmlformats.org/officeDocument/2006/relationships/slide" Target="../slides/slide11.xml"/><Relationship Id="rId1" Type="http://schemas.openxmlformats.org/officeDocument/2006/relationships/notesMaster" Target="../notesMasters/notesMaster1.xml"/></Relationships>
</file>

<file path=ppt/notesSlides/_rels/notesSlide9.xml.rels><?xml version="1.0" encoding="UTF-8" standalone="yes"?>
<Relationships xmlns="http://schemas.openxmlformats.org/package/2006/relationships"><Relationship Id="rId2" Type="http://schemas.openxmlformats.org/officeDocument/2006/relationships/slide" Target="../slides/slide12.xml"/><Relationship Id="rId1" Type="http://schemas.openxmlformats.org/officeDocument/2006/relationships/notesMaster" Target="../notesMasters/notesMaster1.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18434" name="Rectangle 7"/>
          <p:cNvSpPr>
            <a:spLocks noGrp="1" noChangeArrowheads="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A7C6EE6-F32F-45E7-8721-516D9035AF92}" type="slidenum">
              <a:rPr kumimoji="0" lang="en-US" altLang="en-US" smtClean="0"/>
              <a:pPr>
                <a:spcBef>
                  <a:spcPct val="0"/>
                </a:spcBef>
              </a:pPr>
              <a:t>1</a:t>
            </a:fld>
            <a:endParaRPr kumimoji="0" lang="en-US" altLang="en-US"/>
          </a:p>
        </p:txBody>
      </p:sp>
      <p:sp>
        <p:nvSpPr>
          <p:cNvPr id="18435" name="Rectangle 2"/>
          <p:cNvSpPr>
            <a:spLocks noGrp="1" noRot="1" noChangeAspect="1" noChangeArrowheads="1" noTextEdit="1"/>
          </p:cNvSpPr>
          <p:nvPr>
            <p:ph type="sldImg"/>
          </p:nvPr>
        </p:nvSpPr>
        <p:spPr>
          <a:ln/>
        </p:spPr>
      </p:sp>
      <p:sp>
        <p:nvSpPr>
          <p:cNvPr id="18436" name="Rectangle 3"/>
          <p:cNvSpPr>
            <a:spLocks noGrp="1" noChangeArrowheads="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Tree>
    <p:extLst>
      <p:ext uri="{BB962C8B-B14F-4D97-AF65-F5344CB8AC3E}">
        <p14:creationId xmlns:p14="http://schemas.microsoft.com/office/powerpoint/2010/main" val="332450663"/>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0962" name="Slide Image Placeholder 1"/>
          <p:cNvSpPr>
            <a:spLocks noGrp="1" noRot="1" noChangeAspect="1" noTextEdit="1"/>
          </p:cNvSpPr>
          <p:nvPr>
            <p:ph type="sldImg"/>
          </p:nvPr>
        </p:nvSpPr>
        <p:spPr>
          <a:ln/>
        </p:spPr>
      </p:sp>
      <p:sp>
        <p:nvSpPr>
          <p:cNvPr id="409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409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0E5BC756-6C1B-485B-A63C-0DD245A10417}" type="slidenum">
              <a:rPr kumimoji="0" lang="en-US" altLang="en-US" smtClean="0"/>
              <a:pPr>
                <a:spcBef>
                  <a:spcPct val="0"/>
                </a:spcBef>
              </a:pPr>
              <a:t>15</a:t>
            </a:fld>
            <a:endParaRPr kumimoji="0" lang="en-US" altLang="en-US"/>
          </a:p>
        </p:txBody>
      </p:sp>
    </p:spTree>
    <p:extLst>
      <p:ext uri="{BB962C8B-B14F-4D97-AF65-F5344CB8AC3E}">
        <p14:creationId xmlns:p14="http://schemas.microsoft.com/office/powerpoint/2010/main" val="336621804"/>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a:ln/>
        </p:spPr>
      </p:sp>
      <p:sp>
        <p:nvSpPr>
          <p:cNvPr id="450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4506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7131633-26FA-45F8-ACAF-ADE79BBE4D8F}" type="slidenum">
              <a:rPr kumimoji="0" lang="en-US" altLang="en-US" smtClean="0"/>
              <a:pPr>
                <a:spcBef>
                  <a:spcPct val="0"/>
                </a:spcBef>
              </a:pPr>
              <a:t>17</a:t>
            </a:fld>
            <a:endParaRPr kumimoji="0" lang="en-US" altLang="en-US"/>
          </a:p>
        </p:txBody>
      </p:sp>
    </p:spTree>
    <p:extLst>
      <p:ext uri="{BB962C8B-B14F-4D97-AF65-F5344CB8AC3E}">
        <p14:creationId xmlns:p14="http://schemas.microsoft.com/office/powerpoint/2010/main" val="1498884691"/>
      </p:ext>
    </p:extLst>
  </p:cSld>
  <p:clrMapOvr>
    <a:masterClrMapping/>
  </p:clrMapOvr>
</p:notes>
</file>

<file path=ppt/notesSlides/notesSlide1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5058" name="Slide Image Placeholder 1"/>
          <p:cNvSpPr>
            <a:spLocks noGrp="1" noRot="1" noChangeAspect="1" noTextEdit="1"/>
          </p:cNvSpPr>
          <p:nvPr>
            <p:ph type="sldImg"/>
          </p:nvPr>
        </p:nvSpPr>
        <p:spPr>
          <a:ln/>
        </p:spPr>
      </p:sp>
      <p:sp>
        <p:nvSpPr>
          <p:cNvPr id="450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4506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7131633-26FA-45F8-ACAF-ADE79BBE4D8F}" type="slidenum">
              <a:rPr kumimoji="0" lang="en-US" altLang="en-US" smtClean="0"/>
              <a:pPr>
                <a:spcBef>
                  <a:spcPct val="0"/>
                </a:spcBef>
              </a:pPr>
              <a:t>18</a:t>
            </a:fld>
            <a:endParaRPr kumimoji="0" lang="en-US" altLang="en-US"/>
          </a:p>
        </p:txBody>
      </p:sp>
    </p:spTree>
    <p:extLst>
      <p:ext uri="{BB962C8B-B14F-4D97-AF65-F5344CB8AC3E}">
        <p14:creationId xmlns:p14="http://schemas.microsoft.com/office/powerpoint/2010/main" val="1549165256"/>
      </p:ext>
    </p:extLst>
  </p:cSld>
  <p:clrMapOvr>
    <a:masterClrMapping/>
  </p:clrMapOvr>
</p:notes>
</file>

<file path=ppt/notesSlides/notesSlide1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7106" name="Slide Image Placeholder 1"/>
          <p:cNvSpPr>
            <a:spLocks noGrp="1" noRot="1" noChangeAspect="1" noTextEdit="1"/>
          </p:cNvSpPr>
          <p:nvPr>
            <p:ph type="sldImg"/>
          </p:nvPr>
        </p:nvSpPr>
        <p:spPr>
          <a:ln/>
        </p:spPr>
      </p:sp>
      <p:sp>
        <p:nvSpPr>
          <p:cNvPr id="4710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dirty="0"/>
          </a:p>
        </p:txBody>
      </p:sp>
      <p:sp>
        <p:nvSpPr>
          <p:cNvPr id="4710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FEF2584C-0DBB-4845-8701-CCC7D03FC795}" type="slidenum">
              <a:rPr kumimoji="0" lang="en-US" altLang="en-US" smtClean="0"/>
              <a:pPr>
                <a:spcBef>
                  <a:spcPct val="0"/>
                </a:spcBef>
              </a:pPr>
              <a:t>19</a:t>
            </a:fld>
            <a:endParaRPr kumimoji="0" lang="en-US" altLang="en-US"/>
          </a:p>
        </p:txBody>
      </p:sp>
    </p:spTree>
    <p:extLst>
      <p:ext uri="{BB962C8B-B14F-4D97-AF65-F5344CB8AC3E}">
        <p14:creationId xmlns:p14="http://schemas.microsoft.com/office/powerpoint/2010/main" val="693964251"/>
      </p:ext>
    </p:extLst>
  </p:cSld>
  <p:clrMapOvr>
    <a:masterClrMapping/>
  </p:clrMapOvr>
</p:notes>
</file>

<file path=ppt/notesSlides/notesSlide1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0178" name="Slide Image Placeholder 1"/>
          <p:cNvSpPr>
            <a:spLocks noGrp="1" noRot="1" noChangeAspect="1" noTextEdit="1"/>
          </p:cNvSpPr>
          <p:nvPr>
            <p:ph type="sldImg"/>
          </p:nvPr>
        </p:nvSpPr>
        <p:spPr>
          <a:ln/>
        </p:spPr>
      </p:sp>
      <p:sp>
        <p:nvSpPr>
          <p:cNvPr id="5017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5018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90403485-66CD-4CF9-9051-1631030170D2}" type="slidenum">
              <a:rPr kumimoji="0" lang="en-US" altLang="en-US" smtClean="0"/>
              <a:pPr>
                <a:spcBef>
                  <a:spcPct val="0"/>
                </a:spcBef>
              </a:pPr>
              <a:t>23</a:t>
            </a:fld>
            <a:endParaRPr kumimoji="0" lang="en-US" altLang="en-US"/>
          </a:p>
        </p:txBody>
      </p:sp>
    </p:spTree>
    <p:extLst>
      <p:ext uri="{BB962C8B-B14F-4D97-AF65-F5344CB8AC3E}">
        <p14:creationId xmlns:p14="http://schemas.microsoft.com/office/powerpoint/2010/main" val="3375394928"/>
      </p:ext>
    </p:extLst>
  </p:cSld>
  <p:clrMapOvr>
    <a:masterClrMapping/>
  </p:clrMapOvr>
</p:notes>
</file>

<file path=ppt/notesSlides/notesSlide1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2226" name="Slide Image Placeholder 1"/>
          <p:cNvSpPr>
            <a:spLocks noGrp="1" noRot="1" noChangeAspect="1" noTextEdit="1"/>
          </p:cNvSpPr>
          <p:nvPr>
            <p:ph type="sldImg"/>
          </p:nvPr>
        </p:nvSpPr>
        <p:spPr>
          <a:ln/>
        </p:spPr>
      </p:sp>
      <p:sp>
        <p:nvSpPr>
          <p:cNvPr id="5222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5222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097FB18-9250-4D86-8136-488B1201DC0A}" type="slidenum">
              <a:rPr kumimoji="0" lang="en-US" altLang="en-US" smtClean="0"/>
              <a:pPr>
                <a:spcBef>
                  <a:spcPct val="0"/>
                </a:spcBef>
              </a:pPr>
              <a:t>24</a:t>
            </a:fld>
            <a:endParaRPr kumimoji="0" lang="en-US" altLang="en-US"/>
          </a:p>
        </p:txBody>
      </p:sp>
    </p:spTree>
    <p:extLst>
      <p:ext uri="{BB962C8B-B14F-4D97-AF65-F5344CB8AC3E}">
        <p14:creationId xmlns:p14="http://schemas.microsoft.com/office/powerpoint/2010/main" val="558874319"/>
      </p:ext>
    </p:extLst>
  </p:cSld>
  <p:clrMapOvr>
    <a:masterClrMapping/>
  </p:clrMapOvr>
</p:notes>
</file>

<file path=ppt/notesSlides/notesSlide1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4274" name="Slide Image Placeholder 1"/>
          <p:cNvSpPr>
            <a:spLocks noGrp="1" noRot="1" noChangeAspect="1" noTextEdit="1"/>
          </p:cNvSpPr>
          <p:nvPr>
            <p:ph type="sldImg"/>
          </p:nvPr>
        </p:nvSpPr>
        <p:spPr>
          <a:ln/>
        </p:spPr>
      </p:sp>
      <p:sp>
        <p:nvSpPr>
          <p:cNvPr id="5427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5427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97F2613E-C8D7-45EB-97E8-A83A0A9652A4}" type="slidenum">
              <a:rPr kumimoji="0" lang="en-US" altLang="en-US" smtClean="0"/>
              <a:pPr>
                <a:spcBef>
                  <a:spcPct val="0"/>
                </a:spcBef>
              </a:pPr>
              <a:t>25</a:t>
            </a:fld>
            <a:endParaRPr kumimoji="0" lang="en-US" altLang="en-US"/>
          </a:p>
        </p:txBody>
      </p:sp>
    </p:spTree>
    <p:extLst>
      <p:ext uri="{BB962C8B-B14F-4D97-AF65-F5344CB8AC3E}">
        <p14:creationId xmlns:p14="http://schemas.microsoft.com/office/powerpoint/2010/main" val="1946064726"/>
      </p:ext>
    </p:extLst>
  </p:cSld>
  <p:clrMapOvr>
    <a:masterClrMapping/>
  </p:clrMapOvr>
</p:notes>
</file>

<file path=ppt/notesSlides/notesSlide1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6322" name="Slide Image Placeholder 1"/>
          <p:cNvSpPr>
            <a:spLocks noGrp="1" noRot="1" noChangeAspect="1" noTextEdit="1"/>
          </p:cNvSpPr>
          <p:nvPr>
            <p:ph type="sldImg"/>
          </p:nvPr>
        </p:nvSpPr>
        <p:spPr>
          <a:ln/>
        </p:spPr>
      </p:sp>
      <p:sp>
        <p:nvSpPr>
          <p:cNvPr id="5632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5632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3E563581-3A2D-4289-86E0-7286BA93CDD4}" type="slidenum">
              <a:rPr kumimoji="0" lang="en-US" altLang="en-US" smtClean="0"/>
              <a:pPr>
                <a:spcBef>
                  <a:spcPct val="0"/>
                </a:spcBef>
              </a:pPr>
              <a:t>26</a:t>
            </a:fld>
            <a:endParaRPr kumimoji="0" lang="en-US" altLang="en-US"/>
          </a:p>
        </p:txBody>
      </p:sp>
    </p:spTree>
    <p:extLst>
      <p:ext uri="{BB962C8B-B14F-4D97-AF65-F5344CB8AC3E}">
        <p14:creationId xmlns:p14="http://schemas.microsoft.com/office/powerpoint/2010/main" val="2553503613"/>
      </p:ext>
    </p:extLst>
  </p:cSld>
  <p:clrMapOvr>
    <a:masterClrMapping/>
  </p:clrMapOvr>
</p:notes>
</file>

<file path=ppt/notesSlides/notesSlide1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8370" name="Slide Image Placeholder 1"/>
          <p:cNvSpPr>
            <a:spLocks noGrp="1" noRot="1" noChangeAspect="1" noTextEdit="1"/>
          </p:cNvSpPr>
          <p:nvPr>
            <p:ph type="sldImg"/>
          </p:nvPr>
        </p:nvSpPr>
        <p:spPr>
          <a:ln/>
        </p:spPr>
      </p:sp>
      <p:sp>
        <p:nvSpPr>
          <p:cNvPr id="5837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5837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E7CF6740-2F2E-46A6-A64A-E028B79EEFAE}" type="slidenum">
              <a:rPr kumimoji="0" lang="en-US" altLang="en-US" smtClean="0"/>
              <a:pPr>
                <a:spcBef>
                  <a:spcPct val="0"/>
                </a:spcBef>
              </a:pPr>
              <a:t>27</a:t>
            </a:fld>
            <a:endParaRPr kumimoji="0" lang="en-US" altLang="en-US"/>
          </a:p>
        </p:txBody>
      </p:sp>
    </p:spTree>
    <p:extLst>
      <p:ext uri="{BB962C8B-B14F-4D97-AF65-F5344CB8AC3E}">
        <p14:creationId xmlns:p14="http://schemas.microsoft.com/office/powerpoint/2010/main" val="2605727793"/>
      </p:ext>
    </p:extLst>
  </p:cSld>
  <p:clrMapOvr>
    <a:masterClrMapping/>
  </p:clrMapOvr>
</p:notes>
</file>

<file path=ppt/notesSlides/notesSlide1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2466" name="Slide Image Placeholder 1"/>
          <p:cNvSpPr>
            <a:spLocks noGrp="1" noRot="1" noChangeAspect="1" noTextEdit="1"/>
          </p:cNvSpPr>
          <p:nvPr>
            <p:ph type="sldImg"/>
          </p:nvPr>
        </p:nvSpPr>
        <p:spPr>
          <a:ln/>
        </p:spPr>
      </p:sp>
      <p:sp>
        <p:nvSpPr>
          <p:cNvPr id="624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624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41F9B4B5-A58E-45C1-83BB-091D4D522106}" type="slidenum">
              <a:rPr kumimoji="0" lang="en-US" altLang="en-US" smtClean="0"/>
              <a:pPr>
                <a:spcBef>
                  <a:spcPct val="0"/>
                </a:spcBef>
              </a:pPr>
              <a:t>29</a:t>
            </a:fld>
            <a:endParaRPr kumimoji="0" lang="en-US" altLang="en-US"/>
          </a:p>
        </p:txBody>
      </p:sp>
    </p:spTree>
    <p:extLst>
      <p:ext uri="{BB962C8B-B14F-4D97-AF65-F5344CB8AC3E}">
        <p14:creationId xmlns:p14="http://schemas.microsoft.com/office/powerpoint/2010/main" val="2503401485"/>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3554" name="Slide Image Placeholder 1"/>
          <p:cNvSpPr>
            <a:spLocks noGrp="1" noRot="1" noChangeAspect="1" noTextEdit="1"/>
          </p:cNvSpPr>
          <p:nvPr>
            <p:ph type="sldImg"/>
          </p:nvPr>
        </p:nvSpPr>
        <p:spPr>
          <a:ln/>
        </p:spPr>
      </p:sp>
      <p:sp>
        <p:nvSpPr>
          <p:cNvPr id="2355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2355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E8268D9-BE99-4503-8C8E-4DFEB0405D88}" type="slidenum">
              <a:rPr kumimoji="0" lang="en-US" altLang="en-US" smtClean="0"/>
              <a:pPr>
                <a:spcBef>
                  <a:spcPct val="0"/>
                </a:spcBef>
              </a:pPr>
              <a:t>4</a:t>
            </a:fld>
            <a:endParaRPr kumimoji="0" lang="en-US" altLang="en-US"/>
          </a:p>
        </p:txBody>
      </p:sp>
    </p:spTree>
    <p:extLst>
      <p:ext uri="{BB962C8B-B14F-4D97-AF65-F5344CB8AC3E}">
        <p14:creationId xmlns:p14="http://schemas.microsoft.com/office/powerpoint/2010/main" val="44977083"/>
      </p:ext>
    </p:extLst>
  </p:cSld>
  <p:clrMapOvr>
    <a:masterClrMapping/>
  </p:clrMapOvr>
</p:notes>
</file>

<file path=ppt/notesSlides/notesSlide2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6562" name="Slide Image Placeholder 1"/>
          <p:cNvSpPr>
            <a:spLocks noGrp="1" noRot="1" noChangeAspect="1" noTextEdit="1"/>
          </p:cNvSpPr>
          <p:nvPr>
            <p:ph type="sldImg"/>
          </p:nvPr>
        </p:nvSpPr>
        <p:spPr>
          <a:ln/>
        </p:spPr>
      </p:sp>
      <p:sp>
        <p:nvSpPr>
          <p:cNvPr id="6656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6656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1F5C47E-7547-4D6F-B0AF-5900BE36C442}" type="slidenum">
              <a:rPr kumimoji="0" lang="en-US" altLang="en-US" smtClean="0"/>
              <a:pPr>
                <a:spcBef>
                  <a:spcPct val="0"/>
                </a:spcBef>
              </a:pPr>
              <a:t>30</a:t>
            </a:fld>
            <a:endParaRPr kumimoji="0" lang="en-US" altLang="en-US"/>
          </a:p>
        </p:txBody>
      </p:sp>
    </p:spTree>
    <p:extLst>
      <p:ext uri="{BB962C8B-B14F-4D97-AF65-F5344CB8AC3E}">
        <p14:creationId xmlns:p14="http://schemas.microsoft.com/office/powerpoint/2010/main" val="2444430114"/>
      </p:ext>
    </p:extLst>
  </p:cSld>
  <p:clrMapOvr>
    <a:masterClrMapping/>
  </p:clrMapOvr>
</p:notes>
</file>

<file path=ppt/notesSlides/notesSlide2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8610" name="Slide Image Placeholder 1"/>
          <p:cNvSpPr>
            <a:spLocks noGrp="1" noRot="1" noChangeAspect="1" noTextEdit="1"/>
          </p:cNvSpPr>
          <p:nvPr>
            <p:ph type="sldImg"/>
          </p:nvPr>
        </p:nvSpPr>
        <p:spPr>
          <a:ln/>
        </p:spPr>
      </p:sp>
      <p:sp>
        <p:nvSpPr>
          <p:cNvPr id="6861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6861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49D4AA6-A129-4379-8550-899525A55CE7}" type="slidenum">
              <a:rPr kumimoji="0" lang="en-US" altLang="en-US" smtClean="0"/>
              <a:pPr>
                <a:spcBef>
                  <a:spcPct val="0"/>
                </a:spcBef>
              </a:pPr>
              <a:t>31</a:t>
            </a:fld>
            <a:endParaRPr kumimoji="0" lang="en-US" altLang="en-US"/>
          </a:p>
        </p:txBody>
      </p:sp>
    </p:spTree>
    <p:extLst>
      <p:ext uri="{BB962C8B-B14F-4D97-AF65-F5344CB8AC3E}">
        <p14:creationId xmlns:p14="http://schemas.microsoft.com/office/powerpoint/2010/main" val="1986161419"/>
      </p:ext>
    </p:extLst>
  </p:cSld>
  <p:clrMapOvr>
    <a:masterClrMapping/>
  </p:clrMapOvr>
</p:notes>
</file>

<file path=ppt/notesSlides/notesSlide2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0658" name="Slide Image Placeholder 1"/>
          <p:cNvSpPr>
            <a:spLocks noGrp="1" noRot="1" noChangeAspect="1" noTextEdit="1"/>
          </p:cNvSpPr>
          <p:nvPr>
            <p:ph type="sldImg"/>
          </p:nvPr>
        </p:nvSpPr>
        <p:spPr>
          <a:ln/>
        </p:spPr>
      </p:sp>
      <p:sp>
        <p:nvSpPr>
          <p:cNvPr id="7065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7066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20A257C4-97BB-4CB9-AB4C-8E213A9B852B}" type="slidenum">
              <a:rPr kumimoji="0" lang="en-US" altLang="en-US" smtClean="0"/>
              <a:pPr>
                <a:spcBef>
                  <a:spcPct val="0"/>
                </a:spcBef>
              </a:pPr>
              <a:t>32</a:t>
            </a:fld>
            <a:endParaRPr kumimoji="0" lang="en-US" altLang="en-US"/>
          </a:p>
        </p:txBody>
      </p:sp>
    </p:spTree>
    <p:extLst>
      <p:ext uri="{BB962C8B-B14F-4D97-AF65-F5344CB8AC3E}">
        <p14:creationId xmlns:p14="http://schemas.microsoft.com/office/powerpoint/2010/main" val="3241808946"/>
      </p:ext>
    </p:extLst>
  </p:cSld>
  <p:clrMapOvr>
    <a:masterClrMapping/>
  </p:clrMapOvr>
</p:notes>
</file>

<file path=ppt/notesSlides/notesSlide2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2706" name="Slide Image Placeholder 1"/>
          <p:cNvSpPr>
            <a:spLocks noGrp="1" noRot="1" noChangeAspect="1" noTextEdit="1"/>
          </p:cNvSpPr>
          <p:nvPr>
            <p:ph type="sldImg"/>
          </p:nvPr>
        </p:nvSpPr>
        <p:spPr>
          <a:ln/>
        </p:spPr>
      </p:sp>
      <p:sp>
        <p:nvSpPr>
          <p:cNvPr id="7270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7270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0022033-9623-4642-9FAA-3221F894097C}" type="slidenum">
              <a:rPr kumimoji="0" lang="en-US" altLang="en-US" smtClean="0"/>
              <a:pPr>
                <a:spcBef>
                  <a:spcPct val="0"/>
                </a:spcBef>
              </a:pPr>
              <a:t>33</a:t>
            </a:fld>
            <a:endParaRPr kumimoji="0" lang="en-US" altLang="en-US"/>
          </a:p>
        </p:txBody>
      </p:sp>
    </p:spTree>
    <p:extLst>
      <p:ext uri="{BB962C8B-B14F-4D97-AF65-F5344CB8AC3E}">
        <p14:creationId xmlns:p14="http://schemas.microsoft.com/office/powerpoint/2010/main" val="2044728755"/>
      </p:ext>
    </p:extLst>
  </p:cSld>
  <p:clrMapOvr>
    <a:masterClrMapping/>
  </p:clrMapOvr>
</p:notes>
</file>

<file path=ppt/notesSlides/notesSlide2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4754" name="Slide Image Placeholder 1"/>
          <p:cNvSpPr>
            <a:spLocks noGrp="1" noRot="1" noChangeAspect="1" noTextEdit="1"/>
          </p:cNvSpPr>
          <p:nvPr>
            <p:ph type="sldImg"/>
          </p:nvPr>
        </p:nvSpPr>
        <p:spPr>
          <a:ln/>
        </p:spPr>
      </p:sp>
      <p:sp>
        <p:nvSpPr>
          <p:cNvPr id="7475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7475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7952E021-C3D1-4230-A0E6-3DE2B036EA92}" type="slidenum">
              <a:rPr kumimoji="0" lang="en-US" altLang="en-US" smtClean="0"/>
              <a:pPr>
                <a:spcBef>
                  <a:spcPct val="0"/>
                </a:spcBef>
              </a:pPr>
              <a:t>34</a:t>
            </a:fld>
            <a:endParaRPr kumimoji="0" lang="en-US" altLang="en-US"/>
          </a:p>
        </p:txBody>
      </p:sp>
    </p:spTree>
    <p:extLst>
      <p:ext uri="{BB962C8B-B14F-4D97-AF65-F5344CB8AC3E}">
        <p14:creationId xmlns:p14="http://schemas.microsoft.com/office/powerpoint/2010/main" val="1547791294"/>
      </p:ext>
    </p:extLst>
  </p:cSld>
  <p:clrMapOvr>
    <a:masterClrMapping/>
  </p:clrMapOvr>
</p:notes>
</file>

<file path=ppt/notesSlides/notesSlide2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6802" name="Slide Image Placeholder 1"/>
          <p:cNvSpPr>
            <a:spLocks noGrp="1" noRot="1" noChangeAspect="1" noTextEdit="1"/>
          </p:cNvSpPr>
          <p:nvPr>
            <p:ph type="sldImg"/>
          </p:nvPr>
        </p:nvSpPr>
        <p:spPr>
          <a:ln/>
        </p:spPr>
      </p:sp>
      <p:sp>
        <p:nvSpPr>
          <p:cNvPr id="768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768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C206CFD-C702-439E-B843-3A1362A382F1}" type="slidenum">
              <a:rPr kumimoji="0" lang="en-US" altLang="en-US" smtClean="0"/>
              <a:pPr>
                <a:spcBef>
                  <a:spcPct val="0"/>
                </a:spcBef>
              </a:pPr>
              <a:t>35</a:t>
            </a:fld>
            <a:endParaRPr kumimoji="0" lang="en-US" altLang="en-US"/>
          </a:p>
        </p:txBody>
      </p:sp>
    </p:spTree>
    <p:extLst>
      <p:ext uri="{BB962C8B-B14F-4D97-AF65-F5344CB8AC3E}">
        <p14:creationId xmlns:p14="http://schemas.microsoft.com/office/powerpoint/2010/main" val="3846964058"/>
      </p:ext>
    </p:extLst>
  </p:cSld>
  <p:clrMapOvr>
    <a:masterClrMapping/>
  </p:clrMapOvr>
</p:notes>
</file>

<file path=ppt/notesSlides/notesSlide2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8850" name="Slide Image Placeholder 1"/>
          <p:cNvSpPr>
            <a:spLocks noGrp="1" noRot="1" noChangeAspect="1" noTextEdit="1"/>
          </p:cNvSpPr>
          <p:nvPr>
            <p:ph type="sldImg"/>
          </p:nvPr>
        </p:nvSpPr>
        <p:spPr>
          <a:ln/>
        </p:spPr>
      </p:sp>
      <p:sp>
        <p:nvSpPr>
          <p:cNvPr id="788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788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238410E-BA79-4448-BB83-FDD8E23FC8F0}" type="slidenum">
              <a:rPr kumimoji="0" lang="en-US" altLang="en-US" smtClean="0"/>
              <a:pPr>
                <a:spcBef>
                  <a:spcPct val="0"/>
                </a:spcBef>
              </a:pPr>
              <a:t>36</a:t>
            </a:fld>
            <a:endParaRPr kumimoji="0" lang="en-US" altLang="en-US"/>
          </a:p>
        </p:txBody>
      </p:sp>
    </p:spTree>
    <p:extLst>
      <p:ext uri="{BB962C8B-B14F-4D97-AF65-F5344CB8AC3E}">
        <p14:creationId xmlns:p14="http://schemas.microsoft.com/office/powerpoint/2010/main" val="3529110017"/>
      </p:ext>
    </p:extLst>
  </p:cSld>
  <p:clrMapOvr>
    <a:masterClrMapping/>
  </p:clrMapOvr>
</p:notes>
</file>

<file path=ppt/notesSlides/notesSlide2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0898" name="Slide Image Placeholder 1"/>
          <p:cNvSpPr>
            <a:spLocks noGrp="1" noRot="1" noChangeAspect="1" noTextEdit="1"/>
          </p:cNvSpPr>
          <p:nvPr>
            <p:ph type="sldImg"/>
          </p:nvPr>
        </p:nvSpPr>
        <p:spPr>
          <a:ln/>
        </p:spPr>
      </p:sp>
      <p:sp>
        <p:nvSpPr>
          <p:cNvPr id="808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809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BFCABC39-3416-4CFF-963F-097598AE4D99}" type="slidenum">
              <a:rPr kumimoji="0" lang="en-US" altLang="en-US" smtClean="0"/>
              <a:pPr>
                <a:spcBef>
                  <a:spcPct val="0"/>
                </a:spcBef>
              </a:pPr>
              <a:t>37</a:t>
            </a:fld>
            <a:endParaRPr kumimoji="0" lang="en-US" altLang="en-US"/>
          </a:p>
        </p:txBody>
      </p:sp>
    </p:spTree>
    <p:extLst>
      <p:ext uri="{BB962C8B-B14F-4D97-AF65-F5344CB8AC3E}">
        <p14:creationId xmlns:p14="http://schemas.microsoft.com/office/powerpoint/2010/main" val="3092265893"/>
      </p:ext>
    </p:extLst>
  </p:cSld>
  <p:clrMapOvr>
    <a:masterClrMapping/>
  </p:clrMapOvr>
</p:notes>
</file>

<file path=ppt/notesSlides/notesSlide2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2946" name="Slide Image Placeholder 1"/>
          <p:cNvSpPr>
            <a:spLocks noGrp="1" noRot="1" noChangeAspect="1" noTextEdit="1"/>
          </p:cNvSpPr>
          <p:nvPr>
            <p:ph type="sldImg"/>
          </p:nvPr>
        </p:nvSpPr>
        <p:spPr>
          <a:ln/>
        </p:spPr>
      </p:sp>
      <p:sp>
        <p:nvSpPr>
          <p:cNvPr id="8294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8294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1EA5B071-42FB-4130-A1D6-63DBF58DCD25}" type="slidenum">
              <a:rPr kumimoji="0" lang="en-US" altLang="en-US" smtClean="0"/>
              <a:pPr>
                <a:spcBef>
                  <a:spcPct val="0"/>
                </a:spcBef>
              </a:pPr>
              <a:t>38</a:t>
            </a:fld>
            <a:endParaRPr kumimoji="0" lang="en-US" altLang="en-US"/>
          </a:p>
        </p:txBody>
      </p:sp>
    </p:spTree>
    <p:extLst>
      <p:ext uri="{BB962C8B-B14F-4D97-AF65-F5344CB8AC3E}">
        <p14:creationId xmlns:p14="http://schemas.microsoft.com/office/powerpoint/2010/main" val="1131767131"/>
      </p:ext>
    </p:extLst>
  </p:cSld>
  <p:clrMapOvr>
    <a:masterClrMapping/>
  </p:clrMapOvr>
</p:notes>
</file>

<file path=ppt/notesSlides/notesSlide2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4994" name="Slide Image Placeholder 1"/>
          <p:cNvSpPr>
            <a:spLocks noGrp="1" noRot="1" noChangeAspect="1" noTextEdit="1"/>
          </p:cNvSpPr>
          <p:nvPr>
            <p:ph type="sldImg"/>
          </p:nvPr>
        </p:nvSpPr>
        <p:spPr>
          <a:ln/>
        </p:spPr>
      </p:sp>
      <p:sp>
        <p:nvSpPr>
          <p:cNvPr id="84995"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84996"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5F9F240-CE34-4FEE-BA41-4DD535BBDAC3}" type="slidenum">
              <a:rPr kumimoji="0" lang="en-US" altLang="en-US" smtClean="0"/>
              <a:pPr>
                <a:spcBef>
                  <a:spcPct val="0"/>
                </a:spcBef>
              </a:pPr>
              <a:t>39</a:t>
            </a:fld>
            <a:endParaRPr kumimoji="0" lang="en-US" altLang="en-US"/>
          </a:p>
        </p:txBody>
      </p:sp>
    </p:spTree>
    <p:extLst>
      <p:ext uri="{BB962C8B-B14F-4D97-AF65-F5344CB8AC3E}">
        <p14:creationId xmlns:p14="http://schemas.microsoft.com/office/powerpoint/2010/main" val="2886265567"/>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5602" name="Slide Image Placeholder 1"/>
          <p:cNvSpPr>
            <a:spLocks noGrp="1" noRot="1" noChangeAspect="1" noTextEdit="1"/>
          </p:cNvSpPr>
          <p:nvPr>
            <p:ph type="sldImg"/>
          </p:nvPr>
        </p:nvSpPr>
        <p:spPr>
          <a:ln/>
        </p:spPr>
      </p:sp>
      <p:sp>
        <p:nvSpPr>
          <p:cNvPr id="2560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2560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9098BC2-631A-474C-A5BC-EF1F329DD29D}" type="slidenum">
              <a:rPr kumimoji="0" lang="en-US" altLang="en-US" smtClean="0"/>
              <a:pPr>
                <a:spcBef>
                  <a:spcPct val="0"/>
                </a:spcBef>
              </a:pPr>
              <a:t>5</a:t>
            </a:fld>
            <a:endParaRPr kumimoji="0" lang="en-US" altLang="en-US"/>
          </a:p>
        </p:txBody>
      </p:sp>
    </p:spTree>
    <p:extLst>
      <p:ext uri="{BB962C8B-B14F-4D97-AF65-F5344CB8AC3E}">
        <p14:creationId xmlns:p14="http://schemas.microsoft.com/office/powerpoint/2010/main" val="3935820754"/>
      </p:ext>
    </p:extLst>
  </p:cSld>
  <p:clrMapOvr>
    <a:masterClrMapping/>
  </p:clrMapOvr>
</p:notes>
</file>

<file path=ppt/notesSlides/notesSlide3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7042" name="Slide Image Placeholder 1"/>
          <p:cNvSpPr>
            <a:spLocks noGrp="1" noRot="1" noChangeAspect="1" noTextEdit="1"/>
          </p:cNvSpPr>
          <p:nvPr>
            <p:ph type="sldImg"/>
          </p:nvPr>
        </p:nvSpPr>
        <p:spPr>
          <a:ln/>
        </p:spPr>
      </p:sp>
      <p:sp>
        <p:nvSpPr>
          <p:cNvPr id="87043"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87044"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94102017-E7AC-4246-9A68-3F9F87920681}" type="slidenum">
              <a:rPr kumimoji="0" lang="en-US" altLang="en-US" smtClean="0"/>
              <a:pPr>
                <a:spcBef>
                  <a:spcPct val="0"/>
                </a:spcBef>
              </a:pPr>
              <a:t>40</a:t>
            </a:fld>
            <a:endParaRPr kumimoji="0" lang="en-US" altLang="en-US"/>
          </a:p>
        </p:txBody>
      </p:sp>
    </p:spTree>
    <p:extLst>
      <p:ext uri="{BB962C8B-B14F-4D97-AF65-F5344CB8AC3E}">
        <p14:creationId xmlns:p14="http://schemas.microsoft.com/office/powerpoint/2010/main" val="3979085223"/>
      </p:ext>
    </p:extLst>
  </p:cSld>
  <p:clrMapOvr>
    <a:masterClrMapping/>
  </p:clrMapOvr>
</p:notes>
</file>

<file path=ppt/notesSlides/notesSlide3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9090" name="Slide Image Placeholder 1"/>
          <p:cNvSpPr>
            <a:spLocks noGrp="1" noRot="1" noChangeAspect="1" noTextEdit="1"/>
          </p:cNvSpPr>
          <p:nvPr>
            <p:ph type="sldImg"/>
          </p:nvPr>
        </p:nvSpPr>
        <p:spPr>
          <a:ln/>
        </p:spPr>
      </p:sp>
      <p:sp>
        <p:nvSpPr>
          <p:cNvPr id="8909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8909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B7DC4DC0-D97A-4B4D-AE03-D6E49D1F7A9B}" type="slidenum">
              <a:rPr kumimoji="0" lang="en-US" altLang="en-US" smtClean="0"/>
              <a:pPr>
                <a:spcBef>
                  <a:spcPct val="0"/>
                </a:spcBef>
              </a:pPr>
              <a:t>41</a:t>
            </a:fld>
            <a:endParaRPr kumimoji="0" lang="en-US" altLang="en-US"/>
          </a:p>
        </p:txBody>
      </p:sp>
    </p:spTree>
    <p:extLst>
      <p:ext uri="{BB962C8B-B14F-4D97-AF65-F5344CB8AC3E}">
        <p14:creationId xmlns:p14="http://schemas.microsoft.com/office/powerpoint/2010/main" val="1563492240"/>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7650" name="Slide Image Placeholder 1"/>
          <p:cNvSpPr>
            <a:spLocks noGrp="1" noRot="1" noChangeAspect="1" noTextEdit="1"/>
          </p:cNvSpPr>
          <p:nvPr>
            <p:ph type="sldImg"/>
          </p:nvPr>
        </p:nvSpPr>
        <p:spPr>
          <a:ln/>
        </p:spPr>
      </p:sp>
      <p:sp>
        <p:nvSpPr>
          <p:cNvPr id="27651"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27652"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4B460B05-A0A0-4766-803D-658625FB6035}" type="slidenum">
              <a:rPr kumimoji="0" lang="en-US" altLang="en-US" smtClean="0"/>
              <a:pPr>
                <a:spcBef>
                  <a:spcPct val="0"/>
                </a:spcBef>
              </a:pPr>
              <a:t>6</a:t>
            </a:fld>
            <a:endParaRPr kumimoji="0" lang="en-US" altLang="en-US"/>
          </a:p>
        </p:txBody>
      </p:sp>
    </p:spTree>
    <p:extLst>
      <p:ext uri="{BB962C8B-B14F-4D97-AF65-F5344CB8AC3E}">
        <p14:creationId xmlns:p14="http://schemas.microsoft.com/office/powerpoint/2010/main" val="284303959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9698" name="Slide Image Placeholder 1"/>
          <p:cNvSpPr>
            <a:spLocks noGrp="1" noRot="1" noChangeAspect="1" noTextEdit="1"/>
          </p:cNvSpPr>
          <p:nvPr>
            <p:ph type="sldImg"/>
          </p:nvPr>
        </p:nvSpPr>
        <p:spPr>
          <a:ln/>
        </p:spPr>
      </p:sp>
      <p:sp>
        <p:nvSpPr>
          <p:cNvPr id="2969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2970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C1BFFBC5-7F2C-454E-A36B-A383298CC2D6}" type="slidenum">
              <a:rPr kumimoji="0" lang="en-US" altLang="en-US" smtClean="0"/>
              <a:pPr>
                <a:spcBef>
                  <a:spcPct val="0"/>
                </a:spcBef>
              </a:pPr>
              <a:t>7</a:t>
            </a:fld>
            <a:endParaRPr kumimoji="0" lang="en-US" altLang="en-US"/>
          </a:p>
        </p:txBody>
      </p:sp>
    </p:spTree>
    <p:extLst>
      <p:ext uri="{BB962C8B-B14F-4D97-AF65-F5344CB8AC3E}">
        <p14:creationId xmlns:p14="http://schemas.microsoft.com/office/powerpoint/2010/main" val="1611381873"/>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a:ln/>
        </p:spPr>
      </p:sp>
      <p:sp>
        <p:nvSpPr>
          <p:cNvPr id="3174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3174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4BA09A0-953E-40B7-9483-005D1A21107E}" type="slidenum">
              <a:rPr kumimoji="0" lang="en-US" altLang="en-US" smtClean="0"/>
              <a:pPr>
                <a:spcBef>
                  <a:spcPct val="0"/>
                </a:spcBef>
              </a:pPr>
              <a:t>8</a:t>
            </a:fld>
            <a:endParaRPr kumimoji="0" lang="en-US" altLang="en-US"/>
          </a:p>
        </p:txBody>
      </p:sp>
    </p:spTree>
    <p:extLst>
      <p:ext uri="{BB962C8B-B14F-4D97-AF65-F5344CB8AC3E}">
        <p14:creationId xmlns:p14="http://schemas.microsoft.com/office/powerpoint/2010/main" val="3979131077"/>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1746" name="Slide Image Placeholder 1"/>
          <p:cNvSpPr>
            <a:spLocks noGrp="1" noRot="1" noChangeAspect="1" noTextEdit="1"/>
          </p:cNvSpPr>
          <p:nvPr>
            <p:ph type="sldImg"/>
          </p:nvPr>
        </p:nvSpPr>
        <p:spPr>
          <a:ln/>
        </p:spPr>
      </p:sp>
      <p:sp>
        <p:nvSpPr>
          <p:cNvPr id="3174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3174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A4BA09A0-953E-40B7-9483-005D1A21107E}" type="slidenum">
              <a:rPr kumimoji="0" lang="en-US" altLang="en-US" smtClean="0"/>
              <a:pPr>
                <a:spcBef>
                  <a:spcPct val="0"/>
                </a:spcBef>
              </a:pPr>
              <a:t>9</a:t>
            </a:fld>
            <a:endParaRPr kumimoji="0" lang="en-US" altLang="en-US"/>
          </a:p>
        </p:txBody>
      </p:sp>
    </p:spTree>
    <p:extLst>
      <p:ext uri="{BB962C8B-B14F-4D97-AF65-F5344CB8AC3E}">
        <p14:creationId xmlns:p14="http://schemas.microsoft.com/office/powerpoint/2010/main" val="370410393"/>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4818" name="Slide Image Placeholder 1"/>
          <p:cNvSpPr>
            <a:spLocks noGrp="1" noRot="1" noChangeAspect="1" noTextEdit="1"/>
          </p:cNvSpPr>
          <p:nvPr>
            <p:ph type="sldImg"/>
          </p:nvPr>
        </p:nvSpPr>
        <p:spPr>
          <a:ln/>
        </p:spPr>
      </p:sp>
      <p:sp>
        <p:nvSpPr>
          <p:cNvPr id="34819"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34820"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5EB4616E-8B07-4193-A953-F18981DFABC3}" type="slidenum">
              <a:rPr kumimoji="0" lang="en-US" altLang="en-US" smtClean="0"/>
              <a:pPr>
                <a:spcBef>
                  <a:spcPct val="0"/>
                </a:spcBef>
              </a:pPr>
              <a:t>11</a:t>
            </a:fld>
            <a:endParaRPr kumimoji="0" lang="en-US" altLang="en-US"/>
          </a:p>
        </p:txBody>
      </p:sp>
    </p:spTree>
    <p:extLst>
      <p:ext uri="{BB962C8B-B14F-4D97-AF65-F5344CB8AC3E}">
        <p14:creationId xmlns:p14="http://schemas.microsoft.com/office/powerpoint/2010/main" val="1531246138"/>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6866" name="Slide Image Placeholder 1"/>
          <p:cNvSpPr>
            <a:spLocks noGrp="1" noRot="1" noChangeAspect="1" noTextEdit="1"/>
          </p:cNvSpPr>
          <p:nvPr>
            <p:ph type="sldImg"/>
          </p:nvPr>
        </p:nvSpPr>
        <p:spPr>
          <a:ln/>
        </p:spPr>
      </p:sp>
      <p:sp>
        <p:nvSpPr>
          <p:cNvPr id="36867" name="Notes Placeholder 2"/>
          <p:cNvSpPr>
            <a:spLocks noGrp="1"/>
          </p:cNvSpPr>
          <p:nvPr>
            <p:ph type="body" idx="1"/>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p>
            <a:endParaRPr lang="en-US" altLang="en-US"/>
          </a:p>
        </p:txBody>
      </p:sp>
      <p:sp>
        <p:nvSpPr>
          <p:cNvPr id="36868" name="Slide Number Placeholder 3"/>
          <p:cNvSpPr>
            <a:spLocks noGrp="1"/>
          </p:cNvSpPr>
          <p:nvPr>
            <p:ph type="sldNum" sz="quarter" idx="5"/>
          </p:nvPr>
        </p:nvSpPr>
        <p:spPr>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a:lstStyle>
            <a:lvl1pPr>
              <a:spcBef>
                <a:spcPct val="30000"/>
              </a:spcBef>
              <a:defRPr kumimoji="1" sz="1200">
                <a:solidFill>
                  <a:schemeClr val="tx1"/>
                </a:solidFill>
                <a:latin typeface="Times New Roman" panose="02020603050405020304" pitchFamily="18" charset="0"/>
              </a:defRPr>
            </a:lvl1pPr>
            <a:lvl2pPr marL="742950" indent="-285750">
              <a:spcBef>
                <a:spcPct val="30000"/>
              </a:spcBef>
              <a:defRPr kumimoji="1" sz="1200">
                <a:solidFill>
                  <a:schemeClr val="tx1"/>
                </a:solidFill>
                <a:latin typeface="Times New Roman" panose="02020603050405020304" pitchFamily="18" charset="0"/>
              </a:defRPr>
            </a:lvl2pPr>
            <a:lvl3pPr marL="1143000" indent="-228600">
              <a:spcBef>
                <a:spcPct val="30000"/>
              </a:spcBef>
              <a:defRPr kumimoji="1" sz="1200">
                <a:solidFill>
                  <a:schemeClr val="tx1"/>
                </a:solidFill>
                <a:latin typeface="Times New Roman" panose="02020603050405020304" pitchFamily="18" charset="0"/>
              </a:defRPr>
            </a:lvl3pPr>
            <a:lvl4pPr marL="1600200" indent="-228600">
              <a:spcBef>
                <a:spcPct val="30000"/>
              </a:spcBef>
              <a:defRPr kumimoji="1" sz="1200">
                <a:solidFill>
                  <a:schemeClr val="tx1"/>
                </a:solidFill>
                <a:latin typeface="Times New Roman" panose="02020603050405020304" pitchFamily="18" charset="0"/>
              </a:defRPr>
            </a:lvl4pPr>
            <a:lvl5pPr marL="2057400" indent="-228600">
              <a:spcBef>
                <a:spcPct val="30000"/>
              </a:spcBef>
              <a:defRPr kumimoji="1" sz="1200">
                <a:solidFill>
                  <a:schemeClr val="tx1"/>
                </a:solidFill>
                <a:latin typeface="Times New Roman" panose="02020603050405020304" pitchFamily="18" charset="0"/>
              </a:defRPr>
            </a:lvl5pPr>
            <a:lvl6pPr marL="2514600" indent="-228600" eaLnBrk="0" fontAlgn="base" hangingPunct="0">
              <a:spcBef>
                <a:spcPct val="30000"/>
              </a:spcBef>
              <a:spcAft>
                <a:spcPct val="0"/>
              </a:spcAft>
              <a:defRPr kumimoji="1" sz="1200">
                <a:solidFill>
                  <a:schemeClr val="tx1"/>
                </a:solidFill>
                <a:latin typeface="Times New Roman" panose="02020603050405020304" pitchFamily="18" charset="0"/>
              </a:defRPr>
            </a:lvl6pPr>
            <a:lvl7pPr marL="2971800" indent="-228600" eaLnBrk="0" fontAlgn="base" hangingPunct="0">
              <a:spcBef>
                <a:spcPct val="30000"/>
              </a:spcBef>
              <a:spcAft>
                <a:spcPct val="0"/>
              </a:spcAft>
              <a:defRPr kumimoji="1" sz="1200">
                <a:solidFill>
                  <a:schemeClr val="tx1"/>
                </a:solidFill>
                <a:latin typeface="Times New Roman" panose="02020603050405020304" pitchFamily="18" charset="0"/>
              </a:defRPr>
            </a:lvl7pPr>
            <a:lvl8pPr marL="3429000" indent="-228600" eaLnBrk="0" fontAlgn="base" hangingPunct="0">
              <a:spcBef>
                <a:spcPct val="30000"/>
              </a:spcBef>
              <a:spcAft>
                <a:spcPct val="0"/>
              </a:spcAft>
              <a:defRPr kumimoji="1" sz="1200">
                <a:solidFill>
                  <a:schemeClr val="tx1"/>
                </a:solidFill>
                <a:latin typeface="Times New Roman" panose="02020603050405020304" pitchFamily="18" charset="0"/>
              </a:defRPr>
            </a:lvl8pPr>
            <a:lvl9pPr marL="3886200" indent="-228600" eaLnBrk="0" fontAlgn="base" hangingPunct="0">
              <a:spcBef>
                <a:spcPct val="30000"/>
              </a:spcBef>
              <a:spcAft>
                <a:spcPct val="0"/>
              </a:spcAft>
              <a:defRPr kumimoji="1" sz="1200">
                <a:solidFill>
                  <a:schemeClr val="tx1"/>
                </a:solidFill>
                <a:latin typeface="Times New Roman" panose="02020603050405020304" pitchFamily="18" charset="0"/>
              </a:defRPr>
            </a:lvl9pPr>
          </a:lstStyle>
          <a:p>
            <a:pPr>
              <a:spcBef>
                <a:spcPct val="0"/>
              </a:spcBef>
            </a:pPr>
            <a:fld id="{8CDE3DF1-BB6E-4EFB-8BE0-F95E2572BE54}" type="slidenum">
              <a:rPr kumimoji="0" lang="en-US" altLang="en-US" smtClean="0"/>
              <a:pPr>
                <a:spcBef>
                  <a:spcPct val="0"/>
                </a:spcBef>
              </a:pPr>
              <a:t>12</a:t>
            </a:fld>
            <a:endParaRPr kumimoji="0" lang="en-US" altLang="en-US"/>
          </a:p>
        </p:txBody>
      </p:sp>
    </p:spTree>
    <p:extLst>
      <p:ext uri="{BB962C8B-B14F-4D97-AF65-F5344CB8AC3E}">
        <p14:creationId xmlns:p14="http://schemas.microsoft.com/office/powerpoint/2010/main" val="1576802954"/>
      </p:ext>
    </p:extLst>
  </p:cSld>
  <p:clrMapOvr>
    <a:masterClrMapping/>
  </p:clrMapOvr>
</p:notes>
</file>

<file path=ppt/slideLayouts/_rels/slideLayout1.xml.rels><?xml version="1.0" encoding="UTF-8" standalone="yes"?>
<Relationships xmlns="http://schemas.openxmlformats.org/package/2006/relationships"><Relationship Id="rId3" Type="http://schemas.openxmlformats.org/officeDocument/2006/relationships/image" Target="../media/image2.jpe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2.xml.rels><?xml version="1.0" encoding="UTF-8" standalone="yes"?>
<Relationships xmlns="http://schemas.openxmlformats.org/package/2006/relationships"><Relationship Id="rId3" Type="http://schemas.openxmlformats.org/officeDocument/2006/relationships/image" Target="../media/image5.png"/><Relationship Id="rId2" Type="http://schemas.openxmlformats.org/officeDocument/2006/relationships/image" Target="../media/image1.jpeg"/><Relationship Id="rId1" Type="http://schemas.openxmlformats.org/officeDocument/2006/relationships/slideMaster" Target="../slideMasters/slideMaster1.xml"/></Relationships>
</file>

<file path=ppt/slideLayouts/_rels/slideLayout1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4.xml.rels><?xml version="1.0" encoding="UTF-8" standalone="yes"?>
<Relationships xmlns="http://schemas.openxmlformats.org/package/2006/relationships"><Relationship Id="rId2" Type="http://schemas.openxmlformats.org/officeDocument/2006/relationships/image" Target="../media/image3.jpeg"/><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3" Type="http://schemas.microsoft.com/office/2007/relationships/hdphoto" Target="../media/hdphoto1.wdp"/><Relationship Id="rId2" Type="http://schemas.openxmlformats.org/officeDocument/2006/relationships/image" Target="../media/image4.jpeg"/><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preserve="1" userDrawn="1">
  <p:cSld name="1_Title Slide">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3" name="Rectangle 2"/>
          <p:cNvSpPr/>
          <p:nvPr userDrawn="1"/>
        </p:nvSpPr>
        <p:spPr>
          <a:xfrm>
            <a:off x="-9939" y="1600200"/>
            <a:ext cx="9144000" cy="11430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4" name="TextBox 3"/>
          <p:cNvSpPr txBox="1">
            <a:spLocks noChangeArrowheads="1"/>
          </p:cNvSpPr>
          <p:nvPr userDrawn="1"/>
        </p:nvSpPr>
        <p:spPr bwMode="auto">
          <a:xfrm>
            <a:off x="5230811" y="3102114"/>
            <a:ext cx="3684589" cy="1723549"/>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ts val="60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rPr>
              <a:t>Computers: The</a:t>
            </a:r>
          </a:p>
          <a:p>
            <a:pPr marL="0" marR="0" lvl="0" indent="0" algn="l" defTabSz="914400" rtl="0" eaLnBrk="1" fontAlgn="base" latinLnBrk="0" hangingPunct="1">
              <a:lnSpc>
                <a:spcPct val="100000"/>
              </a:lnSpc>
              <a:spcBef>
                <a:spcPts val="60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rPr>
              <a:t>Machines Behind</a:t>
            </a:r>
          </a:p>
          <a:p>
            <a:pPr marL="0" marR="0" lvl="0" indent="0" algn="l" defTabSz="914400" rtl="0" eaLnBrk="1" fontAlgn="base" latinLnBrk="0" hangingPunct="1">
              <a:lnSpc>
                <a:spcPct val="100000"/>
              </a:lnSpc>
              <a:spcBef>
                <a:spcPts val="600"/>
              </a:spcBef>
              <a:spcAft>
                <a:spcPct val="0"/>
              </a:spcAft>
              <a:buClrTx/>
              <a:buSzTx/>
              <a:buFontTx/>
              <a:buNone/>
              <a:tabLst/>
              <a:defRPr/>
            </a:pPr>
            <a:r>
              <a:rPr kumimoji="0" lang="en-US"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rPr>
              <a:t>Computing</a:t>
            </a:r>
            <a:endParaRPr kumimoji="0" lang="en-IN" sz="3200" b="0" i="0" u="none" strike="noStrike" kern="1200" cap="none" spc="0" normalizeH="0" baseline="0" noProof="0" dirty="0">
              <a:ln>
                <a:noFill/>
              </a:ln>
              <a:solidFill>
                <a:srgbClr val="000000"/>
              </a:solidFill>
              <a:effectLst/>
              <a:uLnTx/>
              <a:uFillTx/>
              <a:latin typeface="Franklin Gothic Medium" panose="020B0603020102020204" pitchFamily="34" charset="0"/>
              <a:ea typeface="ＭＳ Ｐゴシック" pitchFamily="34" charset="-128"/>
              <a:cs typeface="Arial" panose="020B0604020202020204" pitchFamily="34" charset="0"/>
            </a:endParaRPr>
          </a:p>
        </p:txBody>
      </p:sp>
      <p:sp>
        <p:nvSpPr>
          <p:cNvPr id="5" name="TextBox 4"/>
          <p:cNvSpPr txBox="1">
            <a:spLocks noChangeArrowheads="1"/>
          </p:cNvSpPr>
          <p:nvPr userDrawn="1"/>
        </p:nvSpPr>
        <p:spPr bwMode="auto">
          <a:xfrm>
            <a:off x="5230810" y="1768496"/>
            <a:ext cx="3303589" cy="76944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4400" b="0" i="0" u="none" strike="noStrike" kern="1200" cap="none" spc="0" normalizeH="0" baseline="0" noProof="0" dirty="0">
                <a:ln>
                  <a:noFill/>
                </a:ln>
                <a:solidFill>
                  <a:srgbClr val="FFFFFF"/>
                </a:solidFill>
                <a:effectLst/>
                <a:uLnTx/>
                <a:uFillTx/>
                <a:latin typeface="Franklin Gothic Medium" panose="020B0603020102020204" pitchFamily="34" charset="0"/>
                <a:ea typeface="DINPro-CondBlack"/>
                <a:cs typeface="DINPro-CondBlack"/>
              </a:rPr>
              <a:t>2</a:t>
            </a:r>
          </a:p>
        </p:txBody>
      </p:sp>
      <p:pic>
        <p:nvPicPr>
          <p:cNvPr id="6" name="Picture 5"/>
          <p:cNvPicPr>
            <a:picLocks noChangeAspect="1"/>
          </p:cNvPicPr>
          <p:nvPr userDrawn="1"/>
        </p:nvPicPr>
        <p:blipFill>
          <a:blip r:embed="rId3" cstate="print">
            <a:extLst>
              <a:ext uri="{28A0092B-C50C-407E-A947-70E740481C1C}">
                <a14:useLocalDpi xmlns:a14="http://schemas.microsoft.com/office/drawing/2010/main" val="0"/>
              </a:ext>
            </a:extLst>
          </a:blip>
          <a:stretch>
            <a:fillRect/>
          </a:stretch>
        </p:blipFill>
        <p:spPr>
          <a:xfrm>
            <a:off x="469484" y="688774"/>
            <a:ext cx="4291840" cy="5485139"/>
          </a:xfrm>
          <a:prstGeom prst="rect">
            <a:avLst/>
          </a:prstGeom>
        </p:spPr>
      </p:pic>
      <p:sp>
        <p:nvSpPr>
          <p:cNvPr id="12" name="Rectangle 11"/>
          <p:cNvSpPr/>
          <p:nvPr userDrawn="1"/>
        </p:nvSpPr>
        <p:spPr>
          <a:xfrm>
            <a:off x="1302266" y="6402213"/>
            <a:ext cx="6672793" cy="400110"/>
          </a:xfrm>
          <a:prstGeom prst="rect">
            <a:avLst/>
          </a:prstGeom>
        </p:spPr>
        <p:txBody>
          <a:bodyPr wrap="square">
            <a:spAutoFit/>
          </a:bodyPr>
          <a:lstStyle/>
          <a:p>
            <a:pPr marL="0" marR="0" lvl="0" indent="0" algn="ctr" defTabSz="914400" rtl="0" eaLnBrk="0" fontAlgn="base" latinLnBrk="0" hangingPunct="0">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2974106233"/>
      </p:ext>
    </p:extLst>
  </p:cSld>
  <p:clrMapOvr>
    <a:masterClrMapping/>
  </p:clrMapOvr>
</p:sldLayout>
</file>

<file path=ppt/slideLayouts/slideLayout10.xml><?xml version="1.0" encoding="utf-8"?>
<p:sldLayout xmlns:a="http://schemas.openxmlformats.org/drawingml/2006/main" xmlns:r="http://schemas.openxmlformats.org/officeDocument/2006/relationships" xmlns:p="http://schemas.openxmlformats.org/presentationml/2006/main" preserve="1" userDrawn="1">
  <p:cSld name="7_Title and Content">
    <p:spTree>
      <p:nvGrpSpPr>
        <p:cNvPr id="1" name=""/>
        <p:cNvGrpSpPr/>
        <p:nvPr/>
      </p:nvGrpSpPr>
      <p:grpSpPr>
        <a:xfrm>
          <a:off x="0" y="0"/>
          <a:ext cx="0" cy="0"/>
          <a:chOff x="0" y="0"/>
          <a:chExt cx="0" cy="0"/>
        </a:xfrm>
      </p:grpSpPr>
      <p:sp>
        <p:nvSpPr>
          <p:cNvPr id="28" name="Rectangle 27"/>
          <p:cNvSpPr/>
          <p:nvPr userDrawn="1"/>
        </p:nvSpPr>
        <p:spPr>
          <a:xfrm>
            <a:off x="0" y="0"/>
            <a:ext cx="9144000" cy="68580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9"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322D24CB-6855-41E9-929B-E1525142729A}"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0"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700" b="0" i="0" u="none" strike="noStrike" kern="700" cap="none" spc="50" normalizeH="0" baseline="0" noProof="0" dirty="0">
                <a:ln>
                  <a:noFill/>
                </a:ln>
                <a:solidFill>
                  <a:srgbClr val="000000"/>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12"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GLOBAL4 | CH2</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14" name="Title 1" hidden="1"/>
          <p:cNvSpPr>
            <a:spLocks noGrp="1"/>
          </p:cNvSpPr>
          <p:nvPr>
            <p:ph type="title"/>
          </p:nvPr>
        </p:nvSpPr>
        <p:spPr>
          <a:xfrm>
            <a:off x="525463" y="3175"/>
            <a:ext cx="8229600" cy="1143000"/>
          </a:xfrm>
        </p:spPr>
        <p:txBody>
          <a:bodyPr/>
          <a:lstStyle>
            <a:lvl1pPr algn="l">
              <a:defRPr baseline="0"/>
            </a:lvl1pPr>
          </a:lstStyle>
          <a:p>
            <a:r>
              <a:rPr lang="en-US" altLang="en-US"/>
              <a:t>Click to edit Master title style</a:t>
            </a:r>
            <a:endParaRPr lang="en-US" altLang="en-US" dirty="0"/>
          </a:p>
        </p:txBody>
      </p:sp>
      <p:sp>
        <p:nvSpPr>
          <p:cNvPr id="13"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5"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6" name="Rectangle 15"/>
          <p:cNvSpPr/>
          <p:nvPr userDrawn="1"/>
        </p:nvSpPr>
        <p:spPr>
          <a:xfrm>
            <a:off x="8447088" y="6858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Rectangle 16"/>
          <p:cNvSpPr/>
          <p:nvPr userDrawn="1"/>
        </p:nvSpPr>
        <p:spPr>
          <a:xfrm>
            <a:off x="8447088" y="9906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Rectangle 17"/>
          <p:cNvSpPr/>
          <p:nvPr userDrawn="1"/>
        </p:nvSpPr>
        <p:spPr>
          <a:xfrm>
            <a:off x="8447088" y="12954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Rectangle 18"/>
          <p:cNvSpPr/>
          <p:nvPr userDrawn="1"/>
        </p:nvSpPr>
        <p:spPr>
          <a:xfrm>
            <a:off x="0" y="27432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0" name="Rectangle 19"/>
          <p:cNvSpPr/>
          <p:nvPr userDrawn="1"/>
        </p:nvSpPr>
        <p:spPr>
          <a:xfrm>
            <a:off x="0" y="30480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0" y="33528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2" name="Rectangle 21"/>
          <p:cNvSpPr/>
          <p:nvPr userDrawn="1"/>
        </p:nvSpPr>
        <p:spPr>
          <a:xfrm>
            <a:off x="457200" y="381000"/>
            <a:ext cx="8298164" cy="5975350"/>
          </a:xfrm>
          <a:prstGeom prst="rect">
            <a:avLst/>
          </a:prstGeom>
          <a:solidFill>
            <a:srgbClr val="DFEEE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4"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GLOBAL4 | CH2</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25" name="Title 1"/>
          <p:cNvSpPr txBox="1">
            <a:spLocks/>
          </p:cNvSpPr>
          <p:nvPr userDrawn="1"/>
        </p:nvSpPr>
        <p:spPr bwMode="auto">
          <a:xfrm>
            <a:off x="525764" y="625475"/>
            <a:ext cx="8229600" cy="52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lgn="l" defTabSz="457200" rtl="0" eaLnBrk="0" fontAlgn="base" hangingPunct="0">
              <a:spcBef>
                <a:spcPct val="0"/>
              </a:spcBef>
              <a:spcAft>
                <a:spcPct val="0"/>
              </a:spcAft>
              <a:defRPr sz="3200" b="1" kern="1200" baseline="0">
                <a:solidFill>
                  <a:schemeClr val="tx2"/>
                </a:solidFill>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Folio Std Medium"/>
                <a:ea typeface="+mj-ea"/>
              </a:rPr>
              <a:t>Summary (1 of 2)</a:t>
            </a:r>
          </a:p>
        </p:txBody>
      </p:sp>
      <p:sp>
        <p:nvSpPr>
          <p:cNvPr id="26" name="Content Placeholder 2"/>
          <p:cNvSpPr>
            <a:spLocks noGrp="1"/>
          </p:cNvSpPr>
          <p:nvPr>
            <p:ph idx="1"/>
          </p:nvPr>
        </p:nvSpPr>
        <p:spPr>
          <a:xfrm>
            <a:off x="994500" y="1532988"/>
            <a:ext cx="7681188" cy="4227731"/>
          </a:xfrm>
        </p:spPr>
        <p:txBody>
          <a:bodyPr/>
          <a:lstStyle>
            <a:lvl1pPr marL="342900" indent="-342900">
              <a:lnSpc>
                <a:spcPct val="90000"/>
              </a:lnSpc>
              <a:buClr>
                <a:schemeClr val="tx2"/>
              </a:buClr>
              <a:buFont typeface="Lucida Grande"/>
              <a:buChar char="•"/>
              <a:defRPr/>
            </a:lvl1pPr>
            <a:lvl2pPr marL="640080" indent="-274320">
              <a:lnSpc>
                <a:spcPct val="90000"/>
              </a:lnSpc>
              <a:buClr>
                <a:srgbClr val="00ABA7"/>
              </a:buClr>
              <a:buFont typeface="Arial"/>
              <a:buChar char="•"/>
              <a:defRPr b="0" i="1"/>
            </a:lvl2pPr>
            <a:lvl3pPr marL="960120" indent="-320040">
              <a:lnSpc>
                <a:spcPct val="90000"/>
              </a:lnSpc>
              <a:buClr>
                <a:srgbClr val="00ABA7"/>
              </a:buClr>
              <a:buSzPct val="100000"/>
              <a:buFont typeface="Lucida Grande"/>
              <a:buChar char="-"/>
              <a:defRPr sz="2800"/>
            </a:lvl3pPr>
            <a:lvl4pPr marL="1234440" indent="-228600">
              <a:lnSpc>
                <a:spcPct val="90000"/>
              </a:lnSpc>
              <a:buClr>
                <a:srgbClr val="00ABA7"/>
              </a:buClr>
              <a:buFont typeface="Arial"/>
              <a:buChar char="▸"/>
              <a:defRPr sz="2400"/>
            </a:lvl4pPr>
            <a:lvl5pPr marL="1508760" indent="-228600">
              <a:buClr>
                <a:srgbClr val="00ABA7"/>
              </a:buClr>
              <a:defRPr/>
            </a:lvl5pPr>
          </a:lstStyle>
          <a:p>
            <a:pPr lvl="0"/>
            <a:r>
              <a:rPr lang="en-US" dirty="0"/>
              <a:t>Click to edit Master text styles</a:t>
            </a:r>
          </a:p>
        </p:txBody>
      </p:sp>
      <p:sp>
        <p:nvSpPr>
          <p:cNvPr id="29" name="Footer Placeholder 1"/>
          <p:cNvSpPr txBox="1">
            <a:spLocks/>
          </p:cNvSpPr>
          <p:nvPr userDrawn="1"/>
        </p:nvSpPr>
        <p:spPr>
          <a:xfrm>
            <a:off x="1295400" y="6572697"/>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FFFFFF"/>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2349197920"/>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preserve="1" userDrawn="1">
  <p:cSld name="10_Title and Content">
    <p:spTree>
      <p:nvGrpSpPr>
        <p:cNvPr id="1" name=""/>
        <p:cNvGrpSpPr/>
        <p:nvPr/>
      </p:nvGrpSpPr>
      <p:grpSpPr>
        <a:xfrm>
          <a:off x="0" y="0"/>
          <a:ext cx="0" cy="0"/>
          <a:chOff x="0" y="0"/>
          <a:chExt cx="0" cy="0"/>
        </a:xfrm>
      </p:grpSpPr>
      <p:sp>
        <p:nvSpPr>
          <p:cNvPr id="28" name="Rectangle 27"/>
          <p:cNvSpPr/>
          <p:nvPr userDrawn="1"/>
        </p:nvSpPr>
        <p:spPr>
          <a:xfrm>
            <a:off x="0" y="0"/>
            <a:ext cx="9144000" cy="68580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9"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322D24CB-6855-41E9-929B-E1525142729A}"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0"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700" b="0" i="0" u="none" strike="noStrike" kern="700" cap="none" spc="50" normalizeH="0" baseline="0" noProof="0" dirty="0">
                <a:ln>
                  <a:noFill/>
                </a:ln>
                <a:solidFill>
                  <a:srgbClr val="000000"/>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12"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GLOBAL4 | CH2</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14" name="Title 1" hidden="1"/>
          <p:cNvSpPr>
            <a:spLocks noGrp="1"/>
          </p:cNvSpPr>
          <p:nvPr>
            <p:ph type="title"/>
          </p:nvPr>
        </p:nvSpPr>
        <p:spPr>
          <a:xfrm>
            <a:off x="525463" y="3175"/>
            <a:ext cx="8229600" cy="1143000"/>
          </a:xfrm>
        </p:spPr>
        <p:txBody>
          <a:bodyPr/>
          <a:lstStyle>
            <a:lvl1pPr algn="l">
              <a:defRPr baseline="0"/>
            </a:lvl1pPr>
          </a:lstStyle>
          <a:p>
            <a:r>
              <a:rPr lang="en-US" altLang="en-US"/>
              <a:t>Click to edit Master title style</a:t>
            </a:r>
            <a:endParaRPr lang="en-US" altLang="en-US" dirty="0"/>
          </a:p>
        </p:txBody>
      </p:sp>
      <p:sp>
        <p:nvSpPr>
          <p:cNvPr id="13"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5"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6" name="Rectangle 15"/>
          <p:cNvSpPr/>
          <p:nvPr userDrawn="1"/>
        </p:nvSpPr>
        <p:spPr>
          <a:xfrm>
            <a:off x="8447088" y="6858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Rectangle 16"/>
          <p:cNvSpPr/>
          <p:nvPr userDrawn="1"/>
        </p:nvSpPr>
        <p:spPr>
          <a:xfrm>
            <a:off x="8447088" y="9906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Rectangle 17"/>
          <p:cNvSpPr/>
          <p:nvPr userDrawn="1"/>
        </p:nvSpPr>
        <p:spPr>
          <a:xfrm>
            <a:off x="8447088" y="12954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Rectangle 18"/>
          <p:cNvSpPr/>
          <p:nvPr userDrawn="1"/>
        </p:nvSpPr>
        <p:spPr>
          <a:xfrm>
            <a:off x="0" y="27432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0" name="Rectangle 19"/>
          <p:cNvSpPr/>
          <p:nvPr userDrawn="1"/>
        </p:nvSpPr>
        <p:spPr>
          <a:xfrm>
            <a:off x="0" y="30480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0" y="33528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2" name="Rectangle 21"/>
          <p:cNvSpPr/>
          <p:nvPr userDrawn="1"/>
        </p:nvSpPr>
        <p:spPr>
          <a:xfrm>
            <a:off x="457200" y="381000"/>
            <a:ext cx="8298164" cy="5975350"/>
          </a:xfrm>
          <a:prstGeom prst="rect">
            <a:avLst/>
          </a:prstGeom>
          <a:solidFill>
            <a:srgbClr val="DFEEE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3"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B7344C52-5D9B-490E-AA6B-CCF6913FB041}"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24"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GLOBAL4 | CH2</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25" name="Title 1"/>
          <p:cNvSpPr txBox="1">
            <a:spLocks/>
          </p:cNvSpPr>
          <p:nvPr userDrawn="1"/>
        </p:nvSpPr>
        <p:spPr bwMode="auto">
          <a:xfrm>
            <a:off x="525764" y="625475"/>
            <a:ext cx="8229600" cy="52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lgn="l" defTabSz="457200" rtl="0" eaLnBrk="0" fontAlgn="base" hangingPunct="0">
              <a:spcBef>
                <a:spcPct val="0"/>
              </a:spcBef>
              <a:spcAft>
                <a:spcPct val="0"/>
              </a:spcAft>
              <a:defRPr sz="3200" b="1" kern="1200" baseline="0">
                <a:solidFill>
                  <a:schemeClr val="tx2"/>
                </a:solidFill>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Folio Std Medium"/>
                <a:ea typeface="+mj-ea"/>
              </a:rPr>
              <a:t>Summary (2 of 2) </a:t>
            </a:r>
            <a:endParaRPr kumimoji="0" lang="en-US" sz="3200" b="1" i="1" u="none" strike="noStrike" kern="1200" cap="none" spc="0" normalizeH="0" baseline="0" noProof="0" dirty="0">
              <a:ln>
                <a:noFill/>
              </a:ln>
              <a:solidFill>
                <a:srgbClr val="000000"/>
              </a:solidFill>
              <a:effectLst/>
              <a:uLnTx/>
              <a:uFillTx/>
              <a:latin typeface="Folio Std Medium"/>
              <a:ea typeface="+mj-ea"/>
            </a:endParaRPr>
          </a:p>
        </p:txBody>
      </p:sp>
      <p:sp>
        <p:nvSpPr>
          <p:cNvPr id="26" name="Content Placeholder 2"/>
          <p:cNvSpPr>
            <a:spLocks noGrp="1"/>
          </p:cNvSpPr>
          <p:nvPr>
            <p:ph idx="1"/>
          </p:nvPr>
        </p:nvSpPr>
        <p:spPr>
          <a:xfrm>
            <a:off x="994500" y="1532988"/>
            <a:ext cx="7681188" cy="4227731"/>
          </a:xfrm>
        </p:spPr>
        <p:txBody>
          <a:bodyPr/>
          <a:lstStyle>
            <a:lvl1pPr marL="342900" indent="-342900">
              <a:lnSpc>
                <a:spcPct val="90000"/>
              </a:lnSpc>
              <a:buClr>
                <a:schemeClr val="tx2"/>
              </a:buClr>
              <a:buFont typeface="Lucida Grande"/>
              <a:buChar char="•"/>
              <a:defRPr/>
            </a:lvl1pPr>
            <a:lvl2pPr marL="640080" indent="-274320">
              <a:lnSpc>
                <a:spcPct val="90000"/>
              </a:lnSpc>
              <a:buClr>
                <a:srgbClr val="00ABA7"/>
              </a:buClr>
              <a:buFont typeface="Arial"/>
              <a:buChar char="•"/>
              <a:defRPr b="0" i="1"/>
            </a:lvl2pPr>
            <a:lvl3pPr marL="960120" indent="-320040">
              <a:lnSpc>
                <a:spcPct val="90000"/>
              </a:lnSpc>
              <a:buClr>
                <a:srgbClr val="00ABA7"/>
              </a:buClr>
              <a:buSzPct val="100000"/>
              <a:buFont typeface="Lucida Grande"/>
              <a:buChar char="-"/>
              <a:defRPr sz="2800"/>
            </a:lvl3pPr>
            <a:lvl4pPr marL="1234440" indent="-228600">
              <a:lnSpc>
                <a:spcPct val="90000"/>
              </a:lnSpc>
              <a:buClr>
                <a:srgbClr val="00ABA7"/>
              </a:buClr>
              <a:buFont typeface="Arial"/>
              <a:buChar char="▸"/>
              <a:defRPr sz="2400"/>
            </a:lvl4pPr>
            <a:lvl5pPr marL="1508760" indent="-228600">
              <a:buClr>
                <a:srgbClr val="00ABA7"/>
              </a:buClr>
              <a:defRPr/>
            </a:lvl5pPr>
          </a:lstStyle>
          <a:p>
            <a:pPr lvl="0"/>
            <a:r>
              <a:rPr lang="en-US" dirty="0"/>
              <a:t>Click to edit Master text styles</a:t>
            </a:r>
          </a:p>
        </p:txBody>
      </p:sp>
      <p:sp>
        <p:nvSpPr>
          <p:cNvPr id="29" name="Footer Placeholder 1"/>
          <p:cNvSpPr txBox="1">
            <a:spLocks/>
          </p:cNvSpPr>
          <p:nvPr userDrawn="1"/>
        </p:nvSpPr>
        <p:spPr>
          <a:xfrm>
            <a:off x="1295400" y="6572697"/>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FFFFFF"/>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3279873949"/>
      </p:ext>
    </p:extLst>
  </p:cSld>
  <p:clrMapOvr>
    <a:masterClrMapping/>
  </p:clrMapOvr>
</p:sldLayout>
</file>

<file path=ppt/slideLayouts/slideLayout12.xml><?xml version="1.0" encoding="utf-8"?>
<p:sldLayout xmlns:a="http://schemas.openxmlformats.org/drawingml/2006/main" xmlns:r="http://schemas.openxmlformats.org/officeDocument/2006/relationships" xmlns:p="http://schemas.openxmlformats.org/presentationml/2006/main" preserve="1" userDrawn="1">
  <p:cSld name="6_Title and Content">
    <p:spTree>
      <p:nvGrpSpPr>
        <p:cNvPr id="1" name=""/>
        <p:cNvGrpSpPr/>
        <p:nvPr/>
      </p:nvGrpSpPr>
      <p:grpSpPr>
        <a:xfrm>
          <a:off x="0" y="0"/>
          <a:ext cx="0" cy="0"/>
          <a:chOff x="0" y="0"/>
          <a:chExt cx="0" cy="0"/>
        </a:xfrm>
      </p:grpSpPr>
      <p:pic>
        <p:nvPicPr>
          <p:cNvPr id="11" name="Picture 10"/>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3" y="-1175608"/>
            <a:ext cx="6968333" cy="9144001"/>
          </a:xfrm>
          <a:prstGeom prst="rect">
            <a:avLst/>
          </a:prstGeom>
        </p:spPr>
      </p:pic>
      <p:sp>
        <p:nvSpPr>
          <p:cNvPr id="6"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pic>
        <p:nvPicPr>
          <p:cNvPr id="13" name="Picture 12"/>
          <p:cNvPicPr>
            <a:picLocks noChangeAspect="1"/>
          </p:cNvPicPr>
          <p:nvPr userDrawn="1"/>
        </p:nvPicPr>
        <p:blipFill>
          <a:blip r:embed="rId3">
            <a:extLst>
              <a:ext uri="{28A0092B-C50C-407E-A947-70E740481C1C}">
                <a14:useLocalDpi xmlns:a14="http://schemas.microsoft.com/office/drawing/2010/main" val="0"/>
              </a:ext>
            </a:extLst>
          </a:blip>
          <a:stretch>
            <a:fillRect/>
          </a:stretch>
        </p:blipFill>
        <p:spPr>
          <a:xfrm>
            <a:off x="2895600" y="1488338"/>
            <a:ext cx="3252724" cy="3391020"/>
          </a:xfrm>
          <a:prstGeom prst="rect">
            <a:avLst/>
          </a:prstGeom>
        </p:spPr>
      </p:pic>
    </p:spTree>
    <p:extLst>
      <p:ext uri="{BB962C8B-B14F-4D97-AF65-F5344CB8AC3E}">
        <p14:creationId xmlns:p14="http://schemas.microsoft.com/office/powerpoint/2010/main" val="3195987692"/>
      </p:ext>
    </p:extLst>
  </p:cSld>
  <p:clrMapOvr>
    <a:masterClrMapping/>
  </p:clrMapOvr>
</p:sldLayout>
</file>

<file path=ppt/slideLayouts/slideLayout13.xml><?xml version="1.0" encoding="utf-8"?>
<p:sldLayout xmlns:a="http://schemas.openxmlformats.org/drawingml/2006/main" xmlns:r="http://schemas.openxmlformats.org/officeDocument/2006/relationships" xmlns:p="http://schemas.openxmlformats.org/presentationml/2006/main" userDrawn="1">
  <p:cSld name="11_Title and Content">
    <p:spTree>
      <p:nvGrpSpPr>
        <p:cNvPr id="1" name=""/>
        <p:cNvGrpSpPr/>
        <p:nvPr/>
      </p:nvGrpSpPr>
      <p:grpSpPr>
        <a:xfrm>
          <a:off x="0" y="0"/>
          <a:ext cx="0" cy="0"/>
          <a:chOff x="0" y="0"/>
          <a:chExt cx="0" cy="0"/>
        </a:xfrm>
      </p:grpSpPr>
      <p:pic>
        <p:nvPicPr>
          <p:cNvPr id="14" name="Picture 13"/>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4" y="-1087834"/>
            <a:ext cx="6968333" cy="9144001"/>
          </a:xfrm>
          <a:prstGeom prst="rect">
            <a:avLst/>
          </a:prstGeom>
        </p:spPr>
      </p:pic>
      <p:sp>
        <p:nvSpPr>
          <p:cNvPr id="15" name="Rectangle 14"/>
          <p:cNvSpPr/>
          <p:nvPr userDrawn="1"/>
        </p:nvSpPr>
        <p:spPr>
          <a:xfrm>
            <a:off x="-15123" y="381000"/>
            <a:ext cx="9144000" cy="5842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algn="ctr" eaLnBrk="1" hangingPunct="1">
              <a:defRPr/>
            </a:pPr>
            <a:endParaRPr lang="en-US" dirty="0"/>
          </a:p>
        </p:txBody>
      </p:sp>
      <p:sp>
        <p:nvSpPr>
          <p:cNvPr id="7"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a:defRPr/>
            </a:pPr>
            <a:r>
              <a:rPr lang="en-US" sz="1000" kern="700" spc="50" dirty="0">
                <a:solidFill>
                  <a:schemeClr val="tx2"/>
                </a:solidFill>
                <a:latin typeface="Arial Narrow"/>
                <a:cs typeface="Arial Narrow"/>
              </a:rPr>
              <a:t>Copyright ©2019 Cengage Learning. All Rights Reserved. May not be scanned, copied or duplicated, or posted to a publicly accessible website, in whole or in part. </a:t>
            </a:r>
          </a:p>
        </p:txBody>
      </p:sp>
      <p:sp>
        <p:nvSpPr>
          <p:cNvPr id="12" name="Rectangle 11"/>
          <p:cNvSpPr/>
          <p:nvPr userDrawn="1"/>
        </p:nvSpPr>
        <p:spPr>
          <a:xfrm>
            <a:off x="-15123" y="381000"/>
            <a:ext cx="1843923" cy="584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algn="ctr"/>
            <a:endParaRPr lang="en-US"/>
          </a:p>
        </p:txBody>
      </p:sp>
      <p:sp>
        <p:nvSpPr>
          <p:cNvPr id="16" name="Title 1"/>
          <p:cNvSpPr txBox="1">
            <a:spLocks/>
          </p:cNvSpPr>
          <p:nvPr userDrawn="1"/>
        </p:nvSpPr>
        <p:spPr bwMode="auto">
          <a:xfrm>
            <a:off x="152400" y="439199"/>
            <a:ext cx="2438400"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r>
              <a:rPr lang="en-US" dirty="0"/>
              <a:t>Table</a:t>
            </a:r>
          </a:p>
        </p:txBody>
      </p:sp>
      <p:sp>
        <p:nvSpPr>
          <p:cNvPr id="2" name="Title 1"/>
          <p:cNvSpPr>
            <a:spLocks noGrp="1"/>
          </p:cNvSpPr>
          <p:nvPr>
            <p:ph type="title" hasCustomPrompt="1"/>
          </p:nvPr>
        </p:nvSpPr>
        <p:spPr>
          <a:xfrm>
            <a:off x="1143000" y="464599"/>
            <a:ext cx="7693863" cy="983201"/>
          </a:xfrm>
        </p:spPr>
        <p:txBody>
          <a:bodyPr anchor="t">
            <a:normAutofit/>
          </a:bodyPr>
          <a:lstStyle>
            <a:lvl1pPr marL="1280160" indent="-1280160" algn="l">
              <a:defRPr sz="2800" b="0"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6.1  Click to edit Master title style</a:t>
            </a:r>
          </a:p>
        </p:txBody>
      </p:sp>
    </p:spTree>
    <p:extLst>
      <p:ext uri="{BB962C8B-B14F-4D97-AF65-F5344CB8AC3E}">
        <p14:creationId xmlns:p14="http://schemas.microsoft.com/office/powerpoint/2010/main" val="3268749040"/>
      </p:ext>
    </p:extLst>
  </p:cSld>
  <p:clrMapOvr>
    <a:masterClrMapping/>
  </p:clrMapOvr>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34681"/>
            <a:ext cx="6968333" cy="9144001"/>
          </a:xfrm>
          <a:prstGeom prst="rect">
            <a:avLst/>
          </a:prstGeom>
        </p:spPr>
      </p:pic>
      <p:sp>
        <p:nvSpPr>
          <p:cNvPr id="5"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8" name="Footer Placeholder 1"/>
          <p:cNvSpPr txBox="1">
            <a:spLocks/>
          </p:cNvSpPr>
          <p:nvPr userDrawn="1"/>
        </p:nvSpPr>
        <p:spPr>
          <a:xfrm>
            <a:off x="1279826" y="6542081"/>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4" name="Rectangle 13"/>
          <p:cNvSpPr/>
          <p:nvPr userDrawn="1"/>
        </p:nvSpPr>
        <p:spPr>
          <a:xfrm>
            <a:off x="-15123" y="271240"/>
            <a:ext cx="9144000" cy="11430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 name="Title 1"/>
          <p:cNvSpPr>
            <a:spLocks noGrp="1"/>
          </p:cNvSpPr>
          <p:nvPr>
            <p:ph type="title"/>
          </p:nvPr>
        </p:nvSpPr>
        <p:spPr>
          <a:xfrm>
            <a:off x="525764" y="457201"/>
            <a:ext cx="8229600" cy="881752"/>
          </a:xfrm>
        </p:spPr>
        <p:txBody>
          <a:bodyPr>
            <a:normAutofit/>
          </a:bodyPr>
          <a:lstStyle>
            <a:lvl1pPr algn="l">
              <a:defRPr sz="3200" b="1" baseline="0">
                <a:solidFill>
                  <a:schemeClr val="bg1"/>
                </a:solidFill>
                <a:latin typeface="Folio Std Medium"/>
                <a:cs typeface="Folio Std Medium"/>
              </a:defRPr>
            </a:lvl1pPr>
          </a:lstStyle>
          <a:p>
            <a:r>
              <a:rPr lang="en-US" dirty="0"/>
              <a:t>Click to edit Master title style</a:t>
            </a:r>
          </a:p>
        </p:txBody>
      </p:sp>
      <p:sp>
        <p:nvSpPr>
          <p:cNvPr id="3" name="Content Placeholder 2"/>
          <p:cNvSpPr>
            <a:spLocks noGrp="1"/>
          </p:cNvSpPr>
          <p:nvPr>
            <p:ph idx="1"/>
          </p:nvPr>
        </p:nvSpPr>
        <p:spPr>
          <a:xfrm>
            <a:off x="994500" y="1738303"/>
            <a:ext cx="7821824" cy="4022416"/>
          </a:xfrm>
        </p:spPr>
        <p:txBody>
          <a:bodyPr/>
          <a:lstStyle>
            <a:lvl1pPr marL="342900" indent="-342900">
              <a:lnSpc>
                <a:spcPct val="90000"/>
              </a:lnSpc>
              <a:buClr>
                <a:schemeClr val="tx2"/>
              </a:buClr>
              <a:buFont typeface="Arial" charset="0"/>
              <a:buChar char="•"/>
              <a:defRPr baseline="0">
                <a:solidFill>
                  <a:schemeClr val="tx2"/>
                </a:solidFill>
                <a:latin typeface="Folio Std Medium" charset="0"/>
              </a:defRPr>
            </a:lvl1pPr>
            <a:lvl2pPr marL="640080" indent="-274320">
              <a:lnSpc>
                <a:spcPct val="90000"/>
              </a:lnSpc>
              <a:buClr>
                <a:schemeClr val="tx2"/>
              </a:buClr>
              <a:buSzPct val="80000"/>
              <a:buFont typeface="Arial" panose="020B0604020202020204" pitchFamily="34" charset="0"/>
              <a:buChar char="•"/>
              <a:defRPr b="0" i="0" baseline="0">
                <a:solidFill>
                  <a:schemeClr val="tx2"/>
                </a:solidFill>
                <a:latin typeface="Folio Std Light" charset="0"/>
              </a:defRPr>
            </a:lvl2pPr>
            <a:lvl3pPr marL="960120" indent="-320040">
              <a:lnSpc>
                <a:spcPct val="90000"/>
              </a:lnSpc>
              <a:buClr>
                <a:schemeClr val="tx2"/>
              </a:buClr>
              <a:buSzPct val="80000"/>
              <a:buFont typeface="Arial" panose="020B0604020202020204" pitchFamily="34" charset="0"/>
              <a:buChar char="•"/>
              <a:defRPr sz="2800" i="0" baseline="0">
                <a:solidFill>
                  <a:schemeClr val="tx2"/>
                </a:solidFill>
                <a:latin typeface="Folio Std Light" charset="0"/>
              </a:defRPr>
            </a:lvl3pPr>
            <a:lvl4pPr marL="1234440" indent="-228600">
              <a:lnSpc>
                <a:spcPct val="90000"/>
              </a:lnSpc>
              <a:buClr>
                <a:schemeClr val="tx1"/>
              </a:buClr>
              <a:buSzPct val="79000"/>
              <a:buFont typeface="Arial" panose="020B0604020202020204" pitchFamily="34" charset="0"/>
              <a:buChar char="•"/>
              <a:defRPr sz="2400" i="0" baseline="0">
                <a:solidFill>
                  <a:schemeClr val="tx2"/>
                </a:solidFill>
                <a:latin typeface="Folio Std Light" charset="0"/>
              </a:defRPr>
            </a:lvl4pPr>
            <a:lvl5pPr marL="1508760" indent="-228600">
              <a:buClr>
                <a:schemeClr val="tx1"/>
              </a:buClr>
              <a:buSzPct val="79000"/>
              <a:buFont typeface="Arial" panose="020B0604020202020204" pitchFamily="34" charset="0"/>
              <a:buChar char="•"/>
              <a:defRPr i="0" baseline="0">
                <a:solidFill>
                  <a:schemeClr val="tx2"/>
                </a:solidFill>
                <a:latin typeface="Folio Std Light" charset="0"/>
              </a:defRPr>
            </a:lvl5pPr>
          </a:lstStyle>
          <a:p>
            <a:pPr lvl="0"/>
            <a:r>
              <a:rPr lang="en-US" dirty="0"/>
              <a:t>Click to edit Master text styles</a:t>
            </a:r>
          </a:p>
          <a:p>
            <a:pPr lvl="1"/>
            <a:r>
              <a:rPr lang="en-US" dirty="0"/>
              <a:t>Second level</a:t>
            </a:r>
          </a:p>
          <a:p>
            <a:pPr lvl="2"/>
            <a:r>
              <a:rPr lang="en-US" dirty="0"/>
              <a:t>Third level</a:t>
            </a:r>
          </a:p>
          <a:p>
            <a:pPr lvl="3"/>
            <a:r>
              <a:rPr lang="en-US" dirty="0"/>
              <a:t>Fourth level</a:t>
            </a:r>
          </a:p>
          <a:p>
            <a:pPr lvl="4"/>
            <a:r>
              <a:rPr lang="en-US" dirty="0"/>
              <a:t>Fifth level</a:t>
            </a: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711BE30-F6B7-41BA-9B5E-8D0952562DE9}"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2224562108"/>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preserve="1" userDrawn="1">
  <p:cSld name="15_Title and Content">
    <p:spTree>
      <p:nvGrpSpPr>
        <p:cNvPr id="1" name=""/>
        <p:cNvGrpSpPr/>
        <p:nvPr/>
      </p:nvGrpSpPr>
      <p:grpSpPr>
        <a:xfrm>
          <a:off x="0" y="0"/>
          <a:ext cx="0" cy="0"/>
          <a:chOff x="0" y="0"/>
          <a:chExt cx="0" cy="0"/>
        </a:xfrm>
      </p:grpSpPr>
      <p:pic>
        <p:nvPicPr>
          <p:cNvPr id="13" name="Picture 12"/>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4" name="Rectangle 13"/>
          <p:cNvSpPr/>
          <p:nvPr userDrawn="1"/>
        </p:nvSpPr>
        <p:spPr>
          <a:xfrm>
            <a:off x="-15123" y="381000"/>
            <a:ext cx="9144000" cy="58420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5" name="Rectangle 14"/>
          <p:cNvSpPr/>
          <p:nvPr userDrawn="1"/>
        </p:nvSpPr>
        <p:spPr>
          <a:xfrm>
            <a:off x="-15123" y="381000"/>
            <a:ext cx="2042706" cy="5842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FFFFFF"/>
                </a:solidFill>
                <a:effectLst>
                  <a:outerShdw blurRad="38100" dist="19050" dir="2700000" algn="tl" rotWithShape="0">
                    <a:srgbClr val="618097">
                      <a:alpha val="40000"/>
                    </a:srgbClr>
                  </a:outerShdw>
                </a:effectLst>
                <a:uLnTx/>
                <a:uFillTx/>
                <a:latin typeface="Folio Std Medium" charset="0"/>
                <a:ea typeface="+mj-ea"/>
              </a:rPr>
              <a:t>Exhibit</a:t>
            </a:r>
          </a:p>
        </p:txBody>
      </p:sp>
      <p:sp>
        <p:nvSpPr>
          <p:cNvPr id="7" name="Footer Placeholder 1"/>
          <p:cNvSpPr txBox="1">
            <a:spLocks/>
          </p:cNvSpPr>
          <p:nvPr userDrawn="1"/>
        </p:nvSpPr>
        <p:spPr>
          <a:xfrm>
            <a:off x="1289049"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51F46A02-5E75-4C48-8D4F-C9D06E623B32}"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2" name="Content Placeholder 2" descr="The image shows George Washington on a horse. Surrounding him are soldiers on  horses. And there are soldiers, walking, on the right side of the image. There is snow all over the ground. &#10;"/>
          <p:cNvSpPr>
            <a:spLocks noGrp="1"/>
          </p:cNvSpPr>
          <p:nvPr>
            <p:ph idx="1"/>
          </p:nvPr>
        </p:nvSpPr>
        <p:spPr>
          <a:xfrm>
            <a:off x="993775" y="1533525"/>
            <a:ext cx="7823200" cy="4227513"/>
          </a:xfrm>
        </p:spPr>
        <p:txBody>
          <a:bodyPr/>
          <a:lstStyle>
            <a:lvl1pPr marL="0" marR="0" indent="0" algn="l" defTabSz="457200" rtl="0" eaLnBrk="0" fontAlgn="base" latinLnBrk="0" hangingPunct="0">
              <a:lnSpc>
                <a:spcPct val="100000"/>
              </a:lnSpc>
              <a:spcBef>
                <a:spcPct val="20000"/>
              </a:spcBef>
              <a:spcAft>
                <a:spcPct val="0"/>
              </a:spcAft>
              <a:buClrTx/>
              <a:buSzTx/>
              <a:buFont typeface="Arial" panose="020B0604020202020204" pitchFamily="34" charset="0"/>
              <a:buNone/>
              <a:tabLst/>
              <a:defRPr baseline="0">
                <a:solidFill>
                  <a:schemeClr val="tx2"/>
                </a:solidFill>
                <a:latin typeface="Folio Std Medium" charset="0"/>
              </a:defRPr>
            </a:lvl1pPr>
          </a:lstStyle>
          <a:p>
            <a:endParaRPr lang="en-US" altLang="en-US" dirty="0"/>
          </a:p>
        </p:txBody>
      </p:sp>
      <p:sp>
        <p:nvSpPr>
          <p:cNvPr id="17" name="Title 1"/>
          <p:cNvSpPr>
            <a:spLocks noGrp="1"/>
          </p:cNvSpPr>
          <p:nvPr>
            <p:ph type="title"/>
          </p:nvPr>
        </p:nvSpPr>
        <p:spPr>
          <a:xfrm>
            <a:off x="2027583" y="464599"/>
            <a:ext cx="6809280" cy="983201"/>
          </a:xfrm>
        </p:spPr>
        <p:txBody>
          <a:bodyPr anchor="t">
            <a:normAutofit/>
          </a:bodyPr>
          <a:lstStyle>
            <a:lvl1pPr marL="1280160" indent="-1280160" algn="l">
              <a:defRPr sz="2800" b="1"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Tree>
    <p:extLst>
      <p:ext uri="{BB962C8B-B14F-4D97-AF65-F5344CB8AC3E}">
        <p14:creationId xmlns:p14="http://schemas.microsoft.com/office/powerpoint/2010/main" val="3652017780"/>
      </p:ext>
    </p:extLst>
  </p:cSld>
  <p:clrMapOvr>
    <a:masterClrMapping/>
  </p:clrMapOvr>
</p:sldLayout>
</file>

<file path=ppt/slideLayouts/slideLayout4.xml><?xml version="1.0" encoding="utf-8"?>
<p:sldLayout xmlns:a="http://schemas.openxmlformats.org/drawingml/2006/main" xmlns:r="http://schemas.openxmlformats.org/officeDocument/2006/relationships" xmlns:p="http://schemas.openxmlformats.org/presentationml/2006/main" preserve="1" userDrawn="1">
  <p:cSld name="9_Title and Content">
    <p:spTree>
      <p:nvGrpSpPr>
        <p:cNvPr id="1" name=""/>
        <p:cNvGrpSpPr/>
        <p:nvPr/>
      </p:nvGrpSpPr>
      <p:grpSpPr>
        <a:xfrm>
          <a:off x="0" y="0"/>
          <a:ext cx="0" cy="0"/>
          <a:chOff x="0" y="0"/>
          <a:chExt cx="0" cy="0"/>
        </a:xfrm>
      </p:grpSpPr>
      <p:pic>
        <p:nvPicPr>
          <p:cNvPr id="12" name="Picture 11"/>
          <p:cNvPicPr>
            <a:picLocks noChangeAspect="1"/>
          </p:cNvPicPr>
          <p:nvPr userDrawn="1"/>
        </p:nvPicPr>
        <p:blipFill>
          <a:blip r:embed="rId2" cstate="print">
            <a:extLs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7"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9"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0"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1" name="Slide Number Placeholder 5"/>
          <p:cNvSpPr>
            <a:spLocks noGrp="1"/>
          </p:cNvSpPr>
          <p:nvPr>
            <p:ph type="sldNum" sz="quarter" idx="12"/>
          </p:nvPr>
        </p:nvSpPr>
        <p:spPr/>
        <p:txBody>
          <a:bodyPr/>
          <a:lstStyle>
            <a:lvl1pPr>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06C0AF5B-E16F-46C5-8988-DDAC7BD46335}"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
        <p:nvSpPr>
          <p:cNvPr id="13" name="Rectangle 12"/>
          <p:cNvSpPr/>
          <p:nvPr userDrawn="1"/>
        </p:nvSpPr>
        <p:spPr>
          <a:xfrm>
            <a:off x="-15124" y="380999"/>
            <a:ext cx="9159123" cy="1018023"/>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6" name="Rectangle 15"/>
          <p:cNvSpPr/>
          <p:nvPr userDrawn="1"/>
        </p:nvSpPr>
        <p:spPr>
          <a:xfrm>
            <a:off x="-15123" y="381000"/>
            <a:ext cx="2029453" cy="1018022"/>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4" name="Title 1"/>
          <p:cNvSpPr txBox="1">
            <a:spLocks/>
          </p:cNvSpPr>
          <p:nvPr userDrawn="1"/>
        </p:nvSpPr>
        <p:spPr bwMode="auto">
          <a:xfrm>
            <a:off x="228600" y="439199"/>
            <a:ext cx="7008063" cy="983201"/>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normAutofit/>
          </a:bodyPr>
          <a:lstStyle>
            <a:lvl1pPr marL="1280160" indent="-1280160" algn="l" defTabSz="457200" rtl="0" eaLnBrk="0" fontAlgn="base" hangingPunct="0">
              <a:spcBef>
                <a:spcPct val="0"/>
              </a:spcBef>
              <a:spcAft>
                <a:spcPct val="0"/>
              </a:spcAft>
              <a:defRPr sz="2800" b="0" kern="1200" cap="none" spc="0" baseline="0">
                <a:ln w="0"/>
                <a:solidFill>
                  <a:schemeClr val="bg1"/>
                </a:solidFill>
                <a:effectLst>
                  <a:outerShdw blurRad="38100" dist="19050" dir="2700000" algn="tl" rotWithShape="0">
                    <a:schemeClr val="dk1">
                      <a:alpha val="40000"/>
                    </a:schemeClr>
                  </a:outerShdw>
                </a:effectLst>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1280160" marR="0" lvl="0" indent="-1280160" algn="l" defTabSz="457200" rtl="0" eaLnBrk="0" fontAlgn="base" latinLnBrk="0" hangingPunct="0">
              <a:lnSpc>
                <a:spcPct val="100000"/>
              </a:lnSpc>
              <a:spcBef>
                <a:spcPct val="0"/>
              </a:spcBef>
              <a:spcAft>
                <a:spcPct val="0"/>
              </a:spcAft>
              <a:buClrTx/>
              <a:buSzTx/>
              <a:buFontTx/>
              <a:buNone/>
              <a:tabLst/>
              <a:defRPr/>
            </a:pPr>
            <a:r>
              <a:rPr kumimoji="0" lang="en-US" sz="2800" b="0" i="0" u="none" strike="noStrike" kern="1200" cap="none" spc="0" normalizeH="0" baseline="0" noProof="0" dirty="0">
                <a:ln w="0"/>
                <a:solidFill>
                  <a:srgbClr val="FFFFFF"/>
                </a:solidFill>
                <a:effectLst>
                  <a:outerShdw blurRad="38100" dist="19050" dir="2700000" algn="tl" rotWithShape="0">
                    <a:srgbClr val="618097">
                      <a:alpha val="40000"/>
                    </a:srgbClr>
                  </a:outerShdw>
                </a:effectLst>
                <a:uLnTx/>
                <a:uFillTx/>
                <a:latin typeface="Folio Std Medium" charset="0"/>
                <a:ea typeface="+mj-ea"/>
              </a:rPr>
              <a:t>Exhibit</a:t>
            </a:r>
          </a:p>
        </p:txBody>
      </p:sp>
      <p:sp>
        <p:nvSpPr>
          <p:cNvPr id="15" name="Title 1"/>
          <p:cNvSpPr>
            <a:spLocks noGrp="1"/>
          </p:cNvSpPr>
          <p:nvPr>
            <p:ph type="title"/>
          </p:nvPr>
        </p:nvSpPr>
        <p:spPr>
          <a:xfrm>
            <a:off x="2014330" y="464599"/>
            <a:ext cx="6822534" cy="983201"/>
          </a:xfrm>
        </p:spPr>
        <p:txBody>
          <a:bodyPr anchor="t">
            <a:normAutofit/>
          </a:bodyPr>
          <a:lstStyle>
            <a:lvl1pPr marL="1280160" indent="-1280160" algn="l">
              <a:defRPr sz="2800" b="1" cap="none" spc="0" baseline="0">
                <a:ln w="0"/>
                <a:solidFill>
                  <a:schemeClr val="bg1"/>
                </a:solidFill>
                <a:effectLst>
                  <a:outerShdw blurRad="38100" dist="19050" dir="2700000" algn="tl" rotWithShape="0">
                    <a:schemeClr val="dk1">
                      <a:alpha val="40000"/>
                    </a:schemeClr>
                  </a:outerShdw>
                </a:effectLst>
                <a:latin typeface="Folio Std Medium" charset="0"/>
                <a:cs typeface="Franklin Gothic Medium"/>
              </a:defRPr>
            </a:lvl1pPr>
          </a:lstStyle>
          <a:p>
            <a:r>
              <a:rPr lang="en-US" dirty="0"/>
              <a:t>Click to edit Master title style</a:t>
            </a:r>
          </a:p>
        </p:txBody>
      </p:sp>
    </p:spTree>
    <p:extLst>
      <p:ext uri="{BB962C8B-B14F-4D97-AF65-F5344CB8AC3E}">
        <p14:creationId xmlns:p14="http://schemas.microsoft.com/office/powerpoint/2010/main" val="3797820683"/>
      </p:ext>
    </p:extLst>
  </p:cSld>
  <p:clrMapOvr>
    <a:masterClrMapping/>
  </p:clrMapOvr>
</p:sldLayout>
</file>

<file path=ppt/slideLayouts/slideLayout5.xml><?xml version="1.0" encoding="utf-8"?>
<p:sldLayout xmlns:a="http://schemas.openxmlformats.org/drawingml/2006/main" xmlns:r="http://schemas.openxmlformats.org/officeDocument/2006/relationships" xmlns:p="http://schemas.openxmlformats.org/presentationml/2006/main" preserve="1" userDrawn="1">
  <p:cSld name="1_Title and Content">
    <p:spTree>
      <p:nvGrpSpPr>
        <p:cNvPr id="1" name=""/>
        <p:cNvGrpSpPr/>
        <p:nvPr/>
      </p:nvGrpSpPr>
      <p:grpSpPr>
        <a:xfrm>
          <a:off x="0" y="0"/>
          <a:ext cx="0" cy="0"/>
          <a:chOff x="0" y="0"/>
          <a:chExt cx="0" cy="0"/>
        </a:xfrm>
      </p:grpSpPr>
      <p:pic>
        <p:nvPicPr>
          <p:cNvPr id="16" name="Picture 15"/>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5" name="Oval 4"/>
          <p:cNvSpPr/>
          <p:nvPr userDrawn="1"/>
        </p:nvSpPr>
        <p:spPr>
          <a:xfrm>
            <a:off x="-350520" y="-838200"/>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3" name="Rectangle 22"/>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7" name="TextBox 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(1 of 3)</a:t>
            </a:r>
          </a:p>
        </p:txBody>
      </p:sp>
      <p:sp>
        <p:nvSpPr>
          <p:cNvPr id="10"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3"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
        <p:nvSpPr>
          <p:cNvPr id="14"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3" name="Date Placeholder 3"/>
          <p:cNvSpPr>
            <a:spLocks noGrp="1"/>
          </p:cNvSpPr>
          <p:nvPr>
            <p:ph type="dt" sz="half" idx="10"/>
          </p:nvPr>
        </p:nvSpPr>
        <p:spPr>
          <a:xfrm>
            <a:off x="531336" y="6340282"/>
            <a:ext cx="2133600" cy="365125"/>
          </a:xfrm>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5" name="Footer Placeholder 4"/>
          <p:cNvSpPr>
            <a:spLocks noGrp="1"/>
          </p:cNvSpPr>
          <p:nvPr>
            <p:ph type="ftr" sz="quarter" idx="11"/>
          </p:nvPr>
        </p:nvSpPr>
        <p:spPr>
          <a:xfrm>
            <a:off x="3513666" y="6299897"/>
            <a:ext cx="2988733" cy="445895"/>
          </a:xfrm>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cxnSp>
        <p:nvCxnSpPr>
          <p:cNvPr id="17" name="Straight Connector 16"/>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20" name="Straight Connector 19"/>
          <p:cNvCxnSpPr/>
          <p:nvPr userDrawn="1"/>
        </p:nvCxnSpPr>
        <p:spPr>
          <a:xfrm flipH="1">
            <a:off x="6721475" y="609600"/>
            <a:ext cx="2498726"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Tree>
    <p:extLst>
      <p:ext uri="{BB962C8B-B14F-4D97-AF65-F5344CB8AC3E}">
        <p14:creationId xmlns:p14="http://schemas.microsoft.com/office/powerpoint/2010/main" val="823793170"/>
      </p:ext>
    </p:extLst>
  </p:cSld>
  <p:clrMapOvr>
    <a:masterClrMapping/>
  </p:clrMapOvr>
</p:sldLayout>
</file>

<file path=ppt/slideLayouts/slideLayout6.xml><?xml version="1.0" encoding="utf-8"?>
<p:sldLayout xmlns:a="http://schemas.openxmlformats.org/drawingml/2006/main" xmlns:r="http://schemas.openxmlformats.org/officeDocument/2006/relationships" xmlns:p="http://schemas.openxmlformats.org/presentationml/2006/main" preserve="1" userDrawn="1">
  <p:cSld name="4_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6" name="Oval 15"/>
          <p:cNvSpPr/>
          <p:nvPr userDrawn="1"/>
        </p:nvSpPr>
        <p:spPr>
          <a:xfrm>
            <a:off x="-243723" y="-1175045"/>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TextBox 1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(2 of 3)</a:t>
            </a:r>
          </a:p>
        </p:txBody>
      </p:sp>
      <p:cxnSp>
        <p:nvCxnSpPr>
          <p:cNvPr id="18" name="Straight Connector 17"/>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19" name="Straight Connector 18"/>
          <p:cNvCxnSpPr/>
          <p:nvPr userDrawn="1"/>
        </p:nvCxnSpPr>
        <p:spPr>
          <a:xfrm flipH="1">
            <a:off x="6721475" y="609600"/>
            <a:ext cx="2574925"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
        <p:nvSpPr>
          <p:cNvPr id="9"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2"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4"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20"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Tree>
    <p:extLst>
      <p:ext uri="{BB962C8B-B14F-4D97-AF65-F5344CB8AC3E}">
        <p14:creationId xmlns:p14="http://schemas.microsoft.com/office/powerpoint/2010/main" val="2746182790"/>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preserve="1" userDrawn="1">
  <p:cSld name="5_Title and Content">
    <p:spTree>
      <p:nvGrpSpPr>
        <p:cNvPr id="1" name=""/>
        <p:cNvGrpSpPr/>
        <p:nvPr/>
      </p:nvGrpSpPr>
      <p:grpSpPr>
        <a:xfrm>
          <a:off x="0" y="0"/>
          <a:ext cx="0" cy="0"/>
          <a:chOff x="0" y="0"/>
          <a:chExt cx="0" cy="0"/>
        </a:xfrm>
      </p:grpSpPr>
      <p:pic>
        <p:nvPicPr>
          <p:cNvPr id="15" name="Picture 14"/>
          <p:cNvPicPr>
            <a:picLocks noChangeAspect="1"/>
          </p:cNvPicPr>
          <p:nvPr userDrawn="1"/>
        </p:nvPicPr>
        <p:blipFill>
          <a:blip r:embed="rId2" cstate="print">
            <a:extLst>
              <a:ext uri="{BEBA8EAE-BF5A-486C-A8C5-ECC9F3942E4B}">
                <a14:imgProps xmlns:a14="http://schemas.microsoft.com/office/drawing/2010/main">
                  <a14:imgLayer r:embed="rId3">
                    <a14:imgEffect>
                      <a14:artisticCrisscrossEtching/>
                    </a14:imgEffect>
                  </a14:imgLayer>
                </a14:imgProps>
              </a:ext>
              <a:ext uri="{28A0092B-C50C-407E-A947-70E740481C1C}">
                <a14:useLocalDpi xmlns:a14="http://schemas.microsoft.com/office/drawing/2010/main" val="0"/>
              </a:ext>
            </a:extLst>
          </a:blip>
          <a:stretch>
            <a:fillRect/>
          </a:stretch>
        </p:blipFill>
        <p:spPr>
          <a:xfrm rot="5400000">
            <a:off x="1087832" y="-1140657"/>
            <a:ext cx="6968333" cy="9144001"/>
          </a:xfrm>
          <a:prstGeom prst="rect">
            <a:avLst/>
          </a:prstGeom>
        </p:spPr>
      </p:pic>
      <p:sp>
        <p:nvSpPr>
          <p:cNvPr id="16" name="Oval 15"/>
          <p:cNvSpPr/>
          <p:nvPr userDrawn="1"/>
        </p:nvSpPr>
        <p:spPr>
          <a:xfrm>
            <a:off x="-304800" y="-1175045"/>
            <a:ext cx="9601200" cy="9603487"/>
          </a:xfrm>
          <a:prstGeom prst="ellipse">
            <a:avLst/>
          </a:prstGeom>
          <a:solidFill>
            <a:schemeClr val="bg1">
              <a:alpha val="24000"/>
            </a:schemeClr>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15123" y="228600"/>
            <a:ext cx="9144000" cy="712560"/>
          </a:xfrm>
          <a:prstGeom prst="rect">
            <a:avLst/>
          </a:prstGeom>
          <a:solidFill>
            <a:srgbClr val="006699"/>
          </a:solidFill>
          <a:ln>
            <a:noFill/>
          </a:ln>
          <a:effectLst/>
        </p:spPr>
        <p:style>
          <a:lnRef idx="1">
            <a:schemeClr val="accent1"/>
          </a:lnRef>
          <a:fillRef idx="3">
            <a:schemeClr val="accent1"/>
          </a:fillRef>
          <a:effectRef idx="2">
            <a:schemeClr val="accent1"/>
          </a:effectRef>
          <a:fontRef idx="minor">
            <a:schemeClr val="lt1"/>
          </a:fontRef>
        </p:style>
        <p:txBody>
          <a:bodyPr anchor="ct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TextBox 16"/>
          <p:cNvSpPr txBox="1">
            <a:spLocks noChangeArrowheads="1"/>
          </p:cNvSpPr>
          <p:nvPr userDrawn="1"/>
        </p:nvSpPr>
        <p:spPr bwMode="auto">
          <a:xfrm>
            <a:off x="1215073" y="292492"/>
            <a:ext cx="5719127" cy="584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wrap="square">
            <a:spAutoFit/>
          </a:bodyPr>
          <a:lstStyle>
            <a:lvl1pPr>
              <a:defRPr sz="2400">
                <a:solidFill>
                  <a:schemeClr val="tx1"/>
                </a:solidFill>
                <a:latin typeface="Times New Roman" pitchFamily="18" charset="0"/>
                <a:ea typeface="ＭＳ Ｐゴシック" pitchFamily="34" charset="-128"/>
              </a:defRPr>
            </a:lvl1pPr>
            <a:lvl2pPr marL="742950" indent="-285750">
              <a:defRPr sz="2400">
                <a:solidFill>
                  <a:schemeClr val="tx1"/>
                </a:solidFill>
                <a:latin typeface="Times New Roman" pitchFamily="18" charset="0"/>
                <a:ea typeface="ＭＳ Ｐゴシック" pitchFamily="34" charset="-128"/>
              </a:defRPr>
            </a:lvl2pPr>
            <a:lvl3pPr marL="1143000" indent="-228600">
              <a:defRPr sz="2400">
                <a:solidFill>
                  <a:schemeClr val="tx1"/>
                </a:solidFill>
                <a:latin typeface="Times New Roman" pitchFamily="18" charset="0"/>
                <a:ea typeface="ＭＳ Ｐゴシック" pitchFamily="34" charset="-128"/>
              </a:defRPr>
            </a:lvl3pPr>
            <a:lvl4pPr marL="1600200" indent="-228600">
              <a:defRPr sz="2400">
                <a:solidFill>
                  <a:schemeClr val="tx1"/>
                </a:solidFill>
                <a:latin typeface="Times New Roman" pitchFamily="18" charset="0"/>
                <a:ea typeface="ＭＳ Ｐゴシック" pitchFamily="34" charset="-128"/>
              </a:defRPr>
            </a:lvl4pPr>
            <a:lvl5pPr marL="2057400" indent="-228600">
              <a:defRPr sz="2400">
                <a:solidFill>
                  <a:schemeClr val="tx1"/>
                </a:solidFill>
                <a:latin typeface="Times New Roman" pitchFamily="18" charset="0"/>
                <a:ea typeface="ＭＳ Ｐゴシック" pitchFamily="34" charset="-128"/>
              </a:defRPr>
            </a:lvl5pPr>
            <a:lvl6pPr marL="25146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6pPr>
            <a:lvl7pPr marL="29718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7pPr>
            <a:lvl8pPr marL="34290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8pPr>
            <a:lvl9pPr marL="3886200" indent="-228600" eaLnBrk="0" fontAlgn="base" hangingPunct="0">
              <a:spcBef>
                <a:spcPct val="0"/>
              </a:spcBef>
              <a:spcAft>
                <a:spcPct val="0"/>
              </a:spcAft>
              <a:defRPr sz="2400">
                <a:solidFill>
                  <a:schemeClr val="tx1"/>
                </a:solidFill>
                <a:latin typeface="Times New Roman" pitchFamily="18" charset="0"/>
                <a:ea typeface="ＭＳ Ｐゴシック" pitchFamily="34" charset="-128"/>
              </a:defRPr>
            </a:lvl9pPr>
          </a:lstStyle>
          <a:p>
            <a:pPr marL="0" marR="0" lvl="0" indent="0" algn="l" defTabSz="914400" rtl="0" eaLnBrk="1" fontAlgn="base" latinLnBrk="0" hangingPunct="1">
              <a:lnSpc>
                <a:spcPct val="100000"/>
              </a:lnSpc>
              <a:spcBef>
                <a:spcPct val="0"/>
              </a:spcBef>
              <a:spcAft>
                <a:spcPct val="0"/>
              </a:spcAft>
              <a:buClrTx/>
              <a:buSzTx/>
              <a:buFontTx/>
              <a:buNone/>
              <a:tabLst/>
              <a:defRPr/>
            </a:pPr>
            <a:r>
              <a:rPr kumimoji="0" lang="en-US" altLang="en-US" sz="3200" b="1" i="0" u="none" strike="noStrike" kern="1200" cap="none" spc="0" normalizeH="0" baseline="0" noProof="0" dirty="0">
                <a:ln>
                  <a:noFill/>
                </a:ln>
                <a:solidFill>
                  <a:srgbClr val="FFFFFF"/>
                </a:solidFill>
                <a:effectLst/>
                <a:uLnTx/>
                <a:uFillTx/>
                <a:latin typeface="Folio Std Medium"/>
                <a:ea typeface="ＭＳ Ｐゴシック" pitchFamily="34" charset="-128"/>
                <a:cs typeface="+mn-cs"/>
              </a:rPr>
              <a:t>Learning Outcomes (3 of 3)</a:t>
            </a:r>
          </a:p>
        </p:txBody>
      </p:sp>
      <p:cxnSp>
        <p:nvCxnSpPr>
          <p:cNvPr id="18" name="Straight Connector 17"/>
          <p:cNvCxnSpPr/>
          <p:nvPr userDrawn="1"/>
        </p:nvCxnSpPr>
        <p:spPr>
          <a:xfrm>
            <a:off x="-76200" y="609600"/>
            <a:ext cx="1215073" cy="0"/>
          </a:xfrm>
          <a:prstGeom prst="line">
            <a:avLst/>
          </a:prstGeom>
          <a:ln>
            <a:solidFill>
              <a:schemeClr val="bg1"/>
            </a:solidFill>
            <a:tailEnd type="triangle"/>
          </a:ln>
        </p:spPr>
        <p:style>
          <a:lnRef idx="2">
            <a:schemeClr val="accent4"/>
          </a:lnRef>
          <a:fillRef idx="0">
            <a:schemeClr val="accent4"/>
          </a:fillRef>
          <a:effectRef idx="1">
            <a:schemeClr val="accent4"/>
          </a:effectRef>
          <a:fontRef idx="minor">
            <a:schemeClr val="tx1"/>
          </a:fontRef>
        </p:style>
      </p:cxnSp>
      <p:cxnSp>
        <p:nvCxnSpPr>
          <p:cNvPr id="19" name="Straight Connector 18"/>
          <p:cNvCxnSpPr/>
          <p:nvPr userDrawn="1"/>
        </p:nvCxnSpPr>
        <p:spPr>
          <a:xfrm flipH="1">
            <a:off x="6721475" y="609600"/>
            <a:ext cx="2574925" cy="0"/>
          </a:xfrm>
          <a:prstGeom prst="line">
            <a:avLst/>
          </a:prstGeom>
          <a:ln>
            <a:solidFill>
              <a:schemeClr val="bg1"/>
            </a:solidFill>
            <a:headEnd type="none"/>
            <a:tailEnd type="triangle"/>
          </a:ln>
        </p:spPr>
        <p:style>
          <a:lnRef idx="2">
            <a:schemeClr val="accent4"/>
          </a:lnRef>
          <a:fillRef idx="0">
            <a:schemeClr val="accent4"/>
          </a:fillRef>
          <a:effectRef idx="1">
            <a:schemeClr val="accent4"/>
          </a:effectRef>
          <a:fontRef idx="minor">
            <a:schemeClr val="tx1"/>
          </a:fontRef>
        </p:style>
      </p:cxnSp>
      <p:sp>
        <p:nvSpPr>
          <p:cNvPr id="9" name="Footer Placeholder 1"/>
          <p:cNvSpPr txBox="1">
            <a:spLocks/>
          </p:cNvSpPr>
          <p:nvPr userDrawn="1"/>
        </p:nvSpPr>
        <p:spPr>
          <a:xfrm>
            <a:off x="1289050" y="6522845"/>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000000"/>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2"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4" name="Footer Placeholder 4"/>
          <p:cNvSpPr>
            <a:spLocks noGrp="1"/>
          </p:cNvSpPr>
          <p:nvPr>
            <p:ph type="ftr" sz="quarter" idx="11"/>
          </p:nvPr>
        </p:nvSpPr>
        <p:spPr>
          <a:xfrm>
            <a:off x="3201987" y="6340282"/>
            <a:ext cx="2895600" cy="365125"/>
          </a:xfrm>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20" name="Content Placeholder 2"/>
          <p:cNvSpPr>
            <a:spLocks noGrp="1"/>
          </p:cNvSpPr>
          <p:nvPr>
            <p:ph idx="1"/>
          </p:nvPr>
        </p:nvSpPr>
        <p:spPr>
          <a:xfrm>
            <a:off x="1215073" y="1456105"/>
            <a:ext cx="7431087" cy="3471496"/>
          </a:xfrm>
        </p:spPr>
        <p:txBody>
          <a:bodyPr>
            <a:normAutofit/>
          </a:bodyPr>
          <a:lstStyle>
            <a:lvl1pPr marL="420624" indent="-420624">
              <a:lnSpc>
                <a:spcPct val="90000"/>
              </a:lnSpc>
              <a:spcBef>
                <a:spcPts val="600"/>
              </a:spcBef>
              <a:buClr>
                <a:schemeClr val="tx2"/>
              </a:buClr>
              <a:buFont typeface="+mj-lt"/>
              <a:buAutoNum type="arabicPeriod"/>
              <a:defRPr sz="3200" baseline="0">
                <a:solidFill>
                  <a:schemeClr val="tx2"/>
                </a:solidFill>
                <a:latin typeface="Folio Std Medium" charset="0"/>
                <a:cs typeface="Rockwell"/>
              </a:defRPr>
            </a:lvl1pPr>
            <a:lvl2pPr marL="640080" indent="-274320">
              <a:lnSpc>
                <a:spcPct val="90000"/>
              </a:lnSpc>
              <a:buClr>
                <a:srgbClr val="B00027"/>
              </a:buClr>
              <a:buFont typeface="Arial"/>
              <a:buChar char="•"/>
              <a:defRPr b="0" i="1"/>
            </a:lvl2pPr>
            <a:lvl3pPr marL="960120" indent="-320040">
              <a:lnSpc>
                <a:spcPct val="90000"/>
              </a:lnSpc>
              <a:buClr>
                <a:srgbClr val="B00027"/>
              </a:buClr>
              <a:buSzPct val="100000"/>
              <a:buFont typeface="Lucida Grande"/>
              <a:buChar char="-"/>
              <a:defRPr sz="2800"/>
            </a:lvl3pPr>
            <a:lvl4pPr marL="1234440" indent="-228600">
              <a:lnSpc>
                <a:spcPct val="90000"/>
              </a:lnSpc>
              <a:buFont typeface="Arial"/>
              <a:buChar char="▸"/>
              <a:defRPr sz="2400"/>
            </a:lvl4pPr>
            <a:lvl5pPr marL="1508760" indent="-228600">
              <a:defRPr/>
            </a:lvl5pPr>
          </a:lstStyle>
          <a:p>
            <a:pPr lvl="0"/>
            <a:r>
              <a:rPr lang="en-US" dirty="0"/>
              <a:t>Click to edit Master text styles</a:t>
            </a:r>
          </a:p>
        </p:txBody>
      </p:sp>
    </p:spTree>
    <p:extLst>
      <p:ext uri="{BB962C8B-B14F-4D97-AF65-F5344CB8AC3E}">
        <p14:creationId xmlns:p14="http://schemas.microsoft.com/office/powerpoint/2010/main" val="331046522"/>
      </p:ext>
    </p:extLst>
  </p:cSld>
  <p:clrMapOvr>
    <a:masterClrMapping/>
  </p:clrMapOvr>
</p:sldLayout>
</file>

<file path=ppt/slideLayouts/slideLayout8.xml><?xml version="1.0" encoding="utf-8"?>
<p:sldLayout xmlns:a="http://schemas.openxmlformats.org/drawingml/2006/main" xmlns:r="http://schemas.openxmlformats.org/officeDocument/2006/relationships" xmlns:p="http://schemas.openxmlformats.org/presentationml/2006/main" preserve="1" userDrawn="1">
  <p:cSld name="2_Title and Content">
    <p:spTree>
      <p:nvGrpSpPr>
        <p:cNvPr id="1" name=""/>
        <p:cNvGrpSpPr/>
        <p:nvPr/>
      </p:nvGrpSpPr>
      <p:grpSpPr>
        <a:xfrm>
          <a:off x="0" y="0"/>
          <a:ext cx="0" cy="0"/>
          <a:chOff x="0" y="0"/>
          <a:chExt cx="0" cy="0"/>
        </a:xfrm>
      </p:grpSpPr>
      <p:sp>
        <p:nvSpPr>
          <p:cNvPr id="28" name="Rectangle 27"/>
          <p:cNvSpPr/>
          <p:nvPr userDrawn="1"/>
        </p:nvSpPr>
        <p:spPr>
          <a:xfrm>
            <a:off x="0" y="0"/>
            <a:ext cx="9144000" cy="68580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9"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322D24CB-6855-41E9-929B-E1525142729A}"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0"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700" b="0" i="0" u="none" strike="noStrike" kern="700" cap="none" spc="50" normalizeH="0" baseline="0" noProof="0" dirty="0">
                <a:ln>
                  <a:noFill/>
                </a:ln>
                <a:solidFill>
                  <a:srgbClr val="000000"/>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12"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HIST4 | CH6</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14" name="Title 1" hidden="1"/>
          <p:cNvSpPr>
            <a:spLocks noGrp="1"/>
          </p:cNvSpPr>
          <p:nvPr>
            <p:ph type="title"/>
          </p:nvPr>
        </p:nvSpPr>
        <p:spPr>
          <a:xfrm>
            <a:off x="525463" y="3175"/>
            <a:ext cx="8229600" cy="1143000"/>
          </a:xfrm>
        </p:spPr>
        <p:txBody>
          <a:bodyPr/>
          <a:lstStyle>
            <a:lvl1pPr algn="l">
              <a:defRPr baseline="0"/>
            </a:lvl1pPr>
          </a:lstStyle>
          <a:p>
            <a:r>
              <a:rPr lang="en-US" altLang="en-US"/>
              <a:t>Click to edit Master title style</a:t>
            </a:r>
            <a:endParaRPr lang="en-US" altLang="en-US" dirty="0"/>
          </a:p>
        </p:txBody>
      </p:sp>
      <p:sp>
        <p:nvSpPr>
          <p:cNvPr id="13" name="Date Placeholder 3"/>
          <p:cNvSpPr>
            <a:spLocks noGrp="1"/>
          </p:cNvSpPr>
          <p:nvPr>
            <p:ph type="dt" sz="half" idx="10"/>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5" name="Footer Placeholder 4"/>
          <p:cNvSpPr>
            <a:spLocks noGrp="1"/>
          </p:cNvSpPr>
          <p:nvPr>
            <p:ph type="ftr" sz="quarter" idx="11"/>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6" name="Rectangle 15"/>
          <p:cNvSpPr/>
          <p:nvPr userDrawn="1"/>
        </p:nvSpPr>
        <p:spPr>
          <a:xfrm>
            <a:off x="8447088" y="6858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7" name="Rectangle 16"/>
          <p:cNvSpPr/>
          <p:nvPr userDrawn="1"/>
        </p:nvSpPr>
        <p:spPr>
          <a:xfrm>
            <a:off x="8447088" y="9906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Rectangle 17"/>
          <p:cNvSpPr/>
          <p:nvPr userDrawn="1"/>
        </p:nvSpPr>
        <p:spPr>
          <a:xfrm>
            <a:off x="8447088" y="12954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9" name="Rectangle 18"/>
          <p:cNvSpPr/>
          <p:nvPr userDrawn="1"/>
        </p:nvSpPr>
        <p:spPr>
          <a:xfrm>
            <a:off x="0" y="27432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0" name="Rectangle 19"/>
          <p:cNvSpPr/>
          <p:nvPr userDrawn="1"/>
        </p:nvSpPr>
        <p:spPr>
          <a:xfrm>
            <a:off x="0" y="30480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1" name="Rectangle 20"/>
          <p:cNvSpPr/>
          <p:nvPr userDrawn="1"/>
        </p:nvSpPr>
        <p:spPr>
          <a:xfrm>
            <a:off x="0" y="33528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2" name="Rectangle 21"/>
          <p:cNvSpPr/>
          <p:nvPr userDrawn="1"/>
        </p:nvSpPr>
        <p:spPr>
          <a:xfrm>
            <a:off x="457200" y="381000"/>
            <a:ext cx="8298164" cy="5975350"/>
          </a:xfrm>
          <a:prstGeom prst="rect">
            <a:avLst/>
          </a:prstGeom>
          <a:solidFill>
            <a:srgbClr val="DFEEE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5" name="Title 1"/>
          <p:cNvSpPr txBox="1">
            <a:spLocks/>
          </p:cNvSpPr>
          <p:nvPr userDrawn="1"/>
        </p:nvSpPr>
        <p:spPr bwMode="auto">
          <a:xfrm>
            <a:off x="525764" y="625475"/>
            <a:ext cx="8229600" cy="52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lgn="l" defTabSz="457200" rtl="0" eaLnBrk="0" fontAlgn="base" hangingPunct="0">
              <a:spcBef>
                <a:spcPct val="0"/>
              </a:spcBef>
              <a:spcAft>
                <a:spcPct val="0"/>
              </a:spcAft>
              <a:defRPr sz="3200" b="1" kern="1200" baseline="0">
                <a:solidFill>
                  <a:schemeClr val="tx2"/>
                </a:solidFill>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Folio Std Medium"/>
                <a:ea typeface="+mj-ea"/>
              </a:rPr>
              <a:t>Key Terms (1 of 2)</a:t>
            </a:r>
          </a:p>
        </p:txBody>
      </p:sp>
      <p:sp>
        <p:nvSpPr>
          <p:cNvPr id="29" name="Footer Placeholder 1"/>
          <p:cNvSpPr txBox="1">
            <a:spLocks/>
          </p:cNvSpPr>
          <p:nvPr userDrawn="1"/>
        </p:nvSpPr>
        <p:spPr>
          <a:xfrm>
            <a:off x="1295400" y="6572697"/>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FFFFFF"/>
                </a:solidFill>
                <a:effectLst/>
                <a:uLnTx/>
                <a:uFillTx/>
                <a:latin typeface="Arial Narrow"/>
                <a:ea typeface="+mn-ea"/>
                <a:cs typeface="Arial Narrow"/>
              </a:rPr>
              <a:t>Copyright ©2019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2720139361"/>
      </p:ext>
    </p:extLst>
  </p:cSld>
  <p:clrMapOvr>
    <a:masterClrMapping/>
  </p:clrMapOvr>
</p:sldLayout>
</file>

<file path=ppt/slideLayouts/slideLayout9.xml><?xml version="1.0" encoding="utf-8"?>
<p:sldLayout xmlns:a="http://schemas.openxmlformats.org/drawingml/2006/main" xmlns:r="http://schemas.openxmlformats.org/officeDocument/2006/relationships" xmlns:p="http://schemas.openxmlformats.org/presentationml/2006/main" preserve="1" userDrawn="1">
  <p:cSld name="3_Title and Content">
    <p:spTree>
      <p:nvGrpSpPr>
        <p:cNvPr id="1" name=""/>
        <p:cNvGrpSpPr/>
        <p:nvPr/>
      </p:nvGrpSpPr>
      <p:grpSpPr>
        <a:xfrm>
          <a:off x="0" y="0"/>
          <a:ext cx="0" cy="0"/>
          <a:chOff x="0" y="0"/>
          <a:chExt cx="0" cy="0"/>
        </a:xfrm>
      </p:grpSpPr>
      <p:sp>
        <p:nvSpPr>
          <p:cNvPr id="9"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283FA080-7EC3-4AB1-9972-F7D16DE30438}"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0"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700" b="0" i="0" u="none" strike="noStrike" kern="700" cap="none" spc="50" normalizeH="0" baseline="0" noProof="0" dirty="0">
                <a:ln>
                  <a:noFill/>
                </a:ln>
                <a:solidFill>
                  <a:srgbClr val="000000"/>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12"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HIST4 | CH6</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13" name="Title 1" hidden="1"/>
          <p:cNvSpPr>
            <a:spLocks noGrp="1"/>
          </p:cNvSpPr>
          <p:nvPr>
            <p:ph type="title"/>
          </p:nvPr>
        </p:nvSpPr>
        <p:spPr>
          <a:xfrm>
            <a:off x="525463" y="3175"/>
            <a:ext cx="8229600" cy="1143000"/>
          </a:xfrm>
        </p:spPr>
        <p:txBody>
          <a:bodyPr/>
          <a:lstStyle>
            <a:lvl1pPr algn="l">
              <a:defRPr/>
            </a:lvl1pPr>
          </a:lstStyle>
          <a:p>
            <a:r>
              <a:rPr lang="en-US" altLang="en-US"/>
              <a:t>Click to edit Master title style</a:t>
            </a:r>
            <a:endParaRPr lang="en-US" altLang="en-US" dirty="0"/>
          </a:p>
        </p:txBody>
      </p:sp>
      <p:sp>
        <p:nvSpPr>
          <p:cNvPr id="15" name="Date Placeholder 3"/>
          <p:cNvSpPr>
            <a:spLocks noGrp="1"/>
          </p:cNvSpPr>
          <p:nvPr>
            <p:ph type="dt" sz="half" idx="13"/>
          </p:nvPr>
        </p:nvSpPr>
        <p:spPr/>
        <p:txBody>
          <a:bodyPr/>
          <a:lstStyle>
            <a:lvl1pPr>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6" name="Footer Placeholder 4"/>
          <p:cNvSpPr>
            <a:spLocks noGrp="1"/>
          </p:cNvSpPr>
          <p:nvPr>
            <p:ph type="ftr" sz="quarter" idx="14"/>
          </p:nvPr>
        </p:nvSpPr>
        <p:spPr/>
        <p:txBody>
          <a:bodyPr/>
          <a:lstStyle>
            <a:lvl1pPr>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17" name="Rectangle 16"/>
          <p:cNvSpPr/>
          <p:nvPr userDrawn="1"/>
        </p:nvSpPr>
        <p:spPr>
          <a:xfrm>
            <a:off x="0" y="0"/>
            <a:ext cx="9144000" cy="6858000"/>
          </a:xfrm>
          <a:prstGeom prst="rect">
            <a:avLst/>
          </a:prstGeom>
          <a:solidFill>
            <a:schemeClr val="tx2"/>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18" name="Slide Number Placeholder 2"/>
          <p:cNvSpPr txBox="1">
            <a:spLocks/>
          </p:cNvSpPr>
          <p:nvPr userDrawn="1"/>
        </p:nvSpPr>
        <p:spPr>
          <a:xfrm>
            <a:off x="6721475" y="6483350"/>
            <a:ext cx="2411413" cy="365125"/>
          </a:xfrm>
          <a:prstGeom prst="rect">
            <a:avLst/>
          </a:prstGeom>
        </p:spPr>
        <p:txBody>
          <a:bodyPr anchor="b"/>
          <a:lstStyle>
            <a:lvl1pPr defTabSz="457200">
              <a:defRPr sz="2400">
                <a:solidFill>
                  <a:schemeClr val="tx1"/>
                </a:solidFill>
                <a:latin typeface="Times New Roman" panose="02020603050405020304" pitchFamily="18" charset="0"/>
                <a:ea typeface="ＭＳ Ｐゴシック" panose="020B0600070205080204" pitchFamily="34" charset="-128"/>
              </a:defRPr>
            </a:lvl1pPr>
            <a:lvl2pPr marL="742950" indent="-285750" defTabSz="457200">
              <a:defRPr sz="2400">
                <a:solidFill>
                  <a:schemeClr val="tx1"/>
                </a:solidFill>
                <a:latin typeface="Times New Roman" panose="02020603050405020304" pitchFamily="18" charset="0"/>
                <a:ea typeface="ＭＳ Ｐゴシック" panose="020B0600070205080204" pitchFamily="34" charset="-128"/>
              </a:defRPr>
            </a:lvl2pPr>
            <a:lvl3pPr marL="1143000" indent="-228600" defTabSz="457200">
              <a:defRPr sz="2400">
                <a:solidFill>
                  <a:schemeClr val="tx1"/>
                </a:solidFill>
                <a:latin typeface="Times New Roman" panose="02020603050405020304" pitchFamily="18" charset="0"/>
                <a:ea typeface="ＭＳ Ｐゴシック" panose="020B0600070205080204" pitchFamily="34" charset="-128"/>
              </a:defRPr>
            </a:lvl3pPr>
            <a:lvl4pPr marL="1600200" indent="-228600" defTabSz="457200">
              <a:defRPr sz="2400">
                <a:solidFill>
                  <a:schemeClr val="tx1"/>
                </a:solidFill>
                <a:latin typeface="Times New Roman" panose="02020603050405020304" pitchFamily="18" charset="0"/>
                <a:ea typeface="ＭＳ Ｐゴシック" panose="020B0600070205080204" pitchFamily="34" charset="-128"/>
              </a:defRPr>
            </a:lvl4pPr>
            <a:lvl5pPr marL="2057400" indent="-228600" defTabSz="457200">
              <a:defRPr sz="2400">
                <a:solidFill>
                  <a:schemeClr val="tx1"/>
                </a:solidFill>
                <a:latin typeface="Times New Roman" panose="02020603050405020304" pitchFamily="18" charset="0"/>
                <a:ea typeface="ＭＳ Ｐゴシック" panose="020B0600070205080204" pitchFamily="34" charset="-128"/>
              </a:defRPr>
            </a:lvl5pPr>
            <a:lvl6pPr marL="25146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6pPr>
            <a:lvl7pPr marL="29718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7pPr>
            <a:lvl8pPr marL="34290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8pPr>
            <a:lvl9pPr marL="3886200" indent="-228600" defTabSz="457200" eaLnBrk="0" fontAlgn="base" hangingPunct="0">
              <a:spcBef>
                <a:spcPct val="0"/>
              </a:spcBef>
              <a:spcAft>
                <a:spcPct val="0"/>
              </a:spcAft>
              <a:defRPr sz="2400">
                <a:solidFill>
                  <a:schemeClr val="tx1"/>
                </a:solidFill>
                <a:latin typeface="Times New Roman" panose="02020603050405020304" pitchFamily="18" charset="0"/>
                <a:ea typeface="ＭＳ Ｐゴシック" panose="020B0600070205080204" pitchFamily="34" charset="-128"/>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fld id="{322D24CB-6855-41E9-929B-E1525142729A}" type="slidenum">
              <a:rPr kumimoji="0" lang="en-US" altLang="en-US" sz="1200" b="1" i="0" u="none" strike="noStrike" kern="1200" cap="none" spc="0" normalizeH="0" baseline="0" noProof="0" smtClean="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rPr>
              <a:pPr marL="0" marR="0" lvl="0" indent="0" algn="r" defTabSz="457200" rtl="0" eaLnBrk="1" fontAlgn="base" latinLnBrk="0" hangingPunct="1">
                <a:lnSpc>
                  <a:spcPct val="100000"/>
                </a:lnSpc>
                <a:spcBef>
                  <a:spcPct val="0"/>
                </a:spcBef>
                <a:spcAft>
                  <a:spcPct val="0"/>
                </a:spcAft>
                <a:buClrTx/>
                <a:buSzTx/>
                <a:buFontTx/>
                <a:buNone/>
                <a:tabLst/>
                <a:defRPr/>
              </a:pPr>
              <a:t>‹#›</a:t>
            </a:fld>
            <a:endParaRPr kumimoji="0" lang="en-US" altLang="en-US" sz="1200" b="1" i="0" u="none" strike="noStrike" kern="1200" cap="none" spc="0" normalizeH="0" baseline="0" noProof="0" dirty="0">
              <a:ln>
                <a:noFill/>
              </a:ln>
              <a:solidFill>
                <a:srgbClr val="000000"/>
              </a:solidFill>
              <a:effectLst/>
              <a:uLnTx/>
              <a:uFillTx/>
              <a:latin typeface="Calibri" panose="020F0502020204030204" pitchFamily="34" charset="0"/>
              <a:ea typeface="ＭＳ Ｐゴシック" panose="020B0600070205080204" pitchFamily="34" charset="-128"/>
              <a:cs typeface="Arial" panose="020B0604020202020204" pitchFamily="34" charset="0"/>
            </a:endParaRPr>
          </a:p>
        </p:txBody>
      </p:sp>
      <p:sp>
        <p:nvSpPr>
          <p:cNvPr id="19" name="Footer Placeholder 1"/>
          <p:cNvSpPr txBox="1">
            <a:spLocks/>
          </p:cNvSpPr>
          <p:nvPr userDrawn="1"/>
        </p:nvSpPr>
        <p:spPr>
          <a:xfrm>
            <a:off x="1289050" y="6578600"/>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700" b="0" i="0" u="none" strike="noStrike" kern="700" cap="none" spc="50" normalizeH="0" baseline="0" noProof="0" dirty="0">
                <a:ln>
                  <a:noFill/>
                </a:ln>
                <a:solidFill>
                  <a:srgbClr val="000000"/>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
        <p:nvSpPr>
          <p:cNvPr id="20" name="Slide Number Placeholder 2"/>
          <p:cNvSpPr txBox="1">
            <a:spLocks/>
          </p:cNvSpPr>
          <p:nvPr userDrawn="1"/>
        </p:nvSpPr>
        <p:spPr>
          <a:xfrm>
            <a:off x="7689850" y="6483350"/>
            <a:ext cx="1127125" cy="365125"/>
          </a:xfrm>
          <a:prstGeom prst="rect">
            <a:avLst/>
          </a:prstGeom>
        </p:spPr>
        <p:txBody>
          <a:bodyPr anchor="b"/>
          <a:lstStyle>
            <a:defPPr>
              <a:defRPr lang="en-US"/>
            </a:defPPr>
            <a:lvl1pPr marL="0" algn="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1200" cap="none" spc="0" normalizeH="0" baseline="0" noProof="0" dirty="0">
                <a:ln>
                  <a:noFill/>
                </a:ln>
                <a:solidFill>
                  <a:srgbClr val="000000"/>
                </a:solidFill>
                <a:effectLst/>
                <a:uLnTx/>
                <a:uFillTx/>
                <a:latin typeface="Calibri"/>
                <a:ea typeface="+mn-ea"/>
                <a:cs typeface="+mn-cs"/>
              </a:rPr>
              <a:t>HIST4 | CH6</a:t>
            </a:r>
            <a:endParaRPr kumimoji="0" lang="en-US" sz="1200" b="1" i="0" u="none" strike="noStrike" kern="1200" cap="none" spc="0" normalizeH="0" baseline="0" noProof="0" dirty="0">
              <a:ln>
                <a:noFill/>
              </a:ln>
              <a:solidFill>
                <a:srgbClr val="000000"/>
              </a:solidFill>
              <a:effectLst/>
              <a:uLnTx/>
              <a:uFillTx/>
              <a:latin typeface="Calibri"/>
              <a:ea typeface="+mn-ea"/>
              <a:cs typeface="+mn-cs"/>
            </a:endParaRPr>
          </a:p>
        </p:txBody>
      </p:sp>
      <p:sp>
        <p:nvSpPr>
          <p:cNvPr id="21" name="Rectangle 20"/>
          <p:cNvSpPr/>
          <p:nvPr userDrawn="1"/>
        </p:nvSpPr>
        <p:spPr>
          <a:xfrm>
            <a:off x="8447088" y="6858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2" name="Rectangle 21"/>
          <p:cNvSpPr/>
          <p:nvPr userDrawn="1"/>
        </p:nvSpPr>
        <p:spPr>
          <a:xfrm>
            <a:off x="8447088" y="9906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3" name="Rectangle 22"/>
          <p:cNvSpPr/>
          <p:nvPr userDrawn="1"/>
        </p:nvSpPr>
        <p:spPr>
          <a:xfrm>
            <a:off x="8447088" y="12954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4" name="Rectangle 23"/>
          <p:cNvSpPr/>
          <p:nvPr userDrawn="1"/>
        </p:nvSpPr>
        <p:spPr>
          <a:xfrm>
            <a:off x="0" y="2743200"/>
            <a:ext cx="685800" cy="304800"/>
          </a:xfrm>
          <a:prstGeom prst="rect">
            <a:avLst/>
          </a:prstGeom>
          <a:solidFill>
            <a:srgbClr val="006699"/>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5" name="Rectangle 24"/>
          <p:cNvSpPr/>
          <p:nvPr userDrawn="1"/>
        </p:nvSpPr>
        <p:spPr>
          <a:xfrm>
            <a:off x="0" y="3048000"/>
            <a:ext cx="685800" cy="304800"/>
          </a:xfrm>
          <a:prstGeom prst="rect">
            <a:avLst/>
          </a:prstGeom>
          <a:solidFill>
            <a:srgbClr val="EADCBD"/>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6" name="Rectangle 25"/>
          <p:cNvSpPr/>
          <p:nvPr userDrawn="1"/>
        </p:nvSpPr>
        <p:spPr>
          <a:xfrm>
            <a:off x="0" y="3352800"/>
            <a:ext cx="685800" cy="304800"/>
          </a:xfrm>
          <a:prstGeom prst="rect">
            <a:avLst/>
          </a:prstGeom>
          <a:solidFill>
            <a:schemeClr val="accent1"/>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27" name="Rectangle 26"/>
          <p:cNvSpPr/>
          <p:nvPr userDrawn="1"/>
        </p:nvSpPr>
        <p:spPr>
          <a:xfrm>
            <a:off x="457200" y="381000"/>
            <a:ext cx="8298164" cy="5975350"/>
          </a:xfrm>
          <a:prstGeom prst="rect">
            <a:avLst/>
          </a:prstGeom>
          <a:solidFill>
            <a:srgbClr val="DFEEEB"/>
          </a:solidFill>
          <a:ln>
            <a:noFill/>
          </a:ln>
        </p:spPr>
        <p:style>
          <a:lnRef idx="1">
            <a:schemeClr val="accent1"/>
          </a:lnRef>
          <a:fillRef idx="3">
            <a:schemeClr val="accent1"/>
          </a:fillRef>
          <a:effectRef idx="2">
            <a:schemeClr val="accent1"/>
          </a:effectRef>
          <a:fontRef idx="minor">
            <a:schemeClr val="lt1"/>
          </a:fontRef>
        </p:style>
        <p:txBody>
          <a:bodyPr rtlCol="0" anchor="ctr"/>
          <a:lstStyle/>
          <a:p>
            <a:pPr marL="0" marR="0" lvl="0" indent="0" algn="ctr" defTabSz="914400" rtl="0" eaLnBrk="0" fontAlgn="base" latinLnBrk="0" hangingPunct="0">
              <a:lnSpc>
                <a:spcPct val="100000"/>
              </a:lnSpc>
              <a:spcBef>
                <a:spcPct val="0"/>
              </a:spcBef>
              <a:spcAft>
                <a:spcPct val="0"/>
              </a:spcAft>
              <a:buClrTx/>
              <a:buSzTx/>
              <a:buFontTx/>
              <a:buNone/>
              <a:tabLst/>
              <a:defRPr/>
            </a:pPr>
            <a:endParaRPr kumimoji="0" lang="en-US" sz="2400" b="0" i="0" u="none" strike="noStrike" kern="1200" cap="none" spc="0" normalizeH="0" baseline="0" noProof="0" dirty="0">
              <a:ln>
                <a:noFill/>
              </a:ln>
              <a:solidFill>
                <a:srgbClr val="FFFFFF"/>
              </a:solidFill>
              <a:effectLst/>
              <a:uLnTx/>
              <a:uFillTx/>
              <a:latin typeface="Calibri"/>
              <a:ea typeface="+mn-ea"/>
              <a:cs typeface="+mn-cs"/>
            </a:endParaRPr>
          </a:p>
        </p:txBody>
      </p:sp>
      <p:sp>
        <p:nvSpPr>
          <p:cNvPr id="30" name="Title 1"/>
          <p:cNvSpPr txBox="1">
            <a:spLocks/>
          </p:cNvSpPr>
          <p:nvPr userDrawn="1"/>
        </p:nvSpPr>
        <p:spPr bwMode="auto">
          <a:xfrm>
            <a:off x="525764" y="625475"/>
            <a:ext cx="8229600" cy="520775"/>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noAutofit/>
          </a:bodyPr>
          <a:lstStyle>
            <a:lvl1pPr algn="l" defTabSz="457200" rtl="0" eaLnBrk="0" fontAlgn="base" hangingPunct="0">
              <a:spcBef>
                <a:spcPct val="0"/>
              </a:spcBef>
              <a:spcAft>
                <a:spcPct val="0"/>
              </a:spcAft>
              <a:defRPr sz="3200" b="1" kern="1200" baseline="0">
                <a:solidFill>
                  <a:schemeClr val="tx2"/>
                </a:solidFill>
                <a:latin typeface="Folio Std Medium" charset="0"/>
                <a:ea typeface="+mj-ea"/>
                <a:cs typeface="Franklin Gothic Medium"/>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a:lstStyle>
          <a:p>
            <a:pPr marL="0" marR="0" lvl="0" indent="0" algn="l" defTabSz="457200" rtl="0" eaLnBrk="0" fontAlgn="base" latinLnBrk="0" hangingPunct="0">
              <a:lnSpc>
                <a:spcPct val="100000"/>
              </a:lnSpc>
              <a:spcBef>
                <a:spcPct val="0"/>
              </a:spcBef>
              <a:spcAft>
                <a:spcPct val="0"/>
              </a:spcAft>
              <a:buClrTx/>
              <a:buSzTx/>
              <a:buFontTx/>
              <a:buNone/>
              <a:tabLst/>
              <a:defRPr/>
            </a:pPr>
            <a:r>
              <a:rPr kumimoji="0" lang="en-US" sz="3200" b="1" i="0" u="none" strike="noStrike" kern="1200" cap="none" spc="0" normalizeH="0" baseline="0" noProof="0" dirty="0">
                <a:ln>
                  <a:noFill/>
                </a:ln>
                <a:solidFill>
                  <a:srgbClr val="000000"/>
                </a:solidFill>
                <a:effectLst/>
                <a:uLnTx/>
                <a:uFillTx/>
                <a:latin typeface="Folio Std Medium"/>
                <a:ea typeface="+mj-ea"/>
              </a:rPr>
              <a:t>Key Terms (2 of 2)</a:t>
            </a:r>
          </a:p>
        </p:txBody>
      </p:sp>
      <p:sp>
        <p:nvSpPr>
          <p:cNvPr id="33" name="Footer Placeholder 1"/>
          <p:cNvSpPr txBox="1">
            <a:spLocks/>
          </p:cNvSpPr>
          <p:nvPr userDrawn="1"/>
        </p:nvSpPr>
        <p:spPr>
          <a:xfrm>
            <a:off x="1295400" y="6572697"/>
            <a:ext cx="6721475" cy="279400"/>
          </a:xfrm>
          <a:prstGeom prst="rect">
            <a:avLst/>
          </a:prstGeom>
        </p:spPr>
        <p:txBody>
          <a:bodyPr anchor="b"/>
          <a:lstStyle>
            <a:defPPr>
              <a:defRPr lang="en-US"/>
            </a:defPPr>
            <a:lvl1pPr marL="0" algn="ctr" defTabSz="457200" rtl="0" eaLnBrk="1" latinLnBrk="0" hangingPunct="1">
              <a:defRPr sz="1200" kern="1200">
                <a:solidFill>
                  <a:schemeClr val="tx1">
                    <a:tint val="75000"/>
                  </a:schemeClr>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a:lstStyle>
          <a:p>
            <a:pPr marL="0" marR="0" lvl="0" indent="0" algn="ctr" defTabSz="457200" rtl="0" eaLnBrk="1" fontAlgn="base" latinLnBrk="0" hangingPunct="1">
              <a:lnSpc>
                <a:spcPct val="100000"/>
              </a:lnSpc>
              <a:spcBef>
                <a:spcPct val="0"/>
              </a:spcBef>
              <a:spcAft>
                <a:spcPct val="0"/>
              </a:spcAft>
              <a:buClrTx/>
              <a:buSzTx/>
              <a:buFontTx/>
              <a:buNone/>
              <a:tabLst/>
              <a:defRPr/>
            </a:pPr>
            <a:r>
              <a:rPr kumimoji="0" lang="en-US" sz="1000" b="0" i="0" u="none" strike="noStrike" kern="700" cap="none" spc="50" normalizeH="0" baseline="0" noProof="0" dirty="0">
                <a:ln>
                  <a:noFill/>
                </a:ln>
                <a:solidFill>
                  <a:srgbClr val="FFFFFF"/>
                </a:solidFill>
                <a:effectLst/>
                <a:uLnTx/>
                <a:uFillTx/>
                <a:latin typeface="Arial Narrow"/>
                <a:ea typeface="+mn-ea"/>
                <a:cs typeface="Arial Narrow"/>
              </a:rPr>
              <a:t>Copyright ©2018 Cengage Learning. All Rights Reserved. May not be scanned, copied or duplicated, or posted to a publicly accessible website, in whole or in part. </a:t>
            </a:r>
          </a:p>
        </p:txBody>
      </p:sp>
    </p:spTree>
    <p:extLst>
      <p:ext uri="{BB962C8B-B14F-4D97-AF65-F5344CB8AC3E}">
        <p14:creationId xmlns:p14="http://schemas.microsoft.com/office/powerpoint/2010/main" val="2074499992"/>
      </p:ext>
    </p:extLst>
  </p:cSld>
  <p:clrMapOvr>
    <a:masterClrMapping/>
  </p:clrMapOvr>
</p:sldLayout>
</file>

<file path=ppt/slideMasters/_rels/slideMaster1.xml.rels><?xml version="1.0" encoding="UTF-8" standalone="yes"?>
<Relationships xmlns="http://schemas.openxmlformats.org/package/2006/relationships"><Relationship Id="rId8" Type="http://schemas.openxmlformats.org/officeDocument/2006/relationships/slideLayout" Target="../slideLayouts/slideLayout8.xml"/><Relationship Id="rId13" Type="http://schemas.openxmlformats.org/officeDocument/2006/relationships/slideLayout" Target="../slideLayouts/slideLayout13.xml"/><Relationship Id="rId3" Type="http://schemas.openxmlformats.org/officeDocument/2006/relationships/slideLayout" Target="../slideLayouts/slideLayout3.xml"/><Relationship Id="rId7" Type="http://schemas.openxmlformats.org/officeDocument/2006/relationships/slideLayout" Target="../slideLayouts/slideLayout7.xml"/><Relationship Id="rId12" Type="http://schemas.openxmlformats.org/officeDocument/2006/relationships/slideLayout" Target="../slideLayouts/slideLayout12.xml"/><Relationship Id="rId2" Type="http://schemas.openxmlformats.org/officeDocument/2006/relationships/slideLayout" Target="../slideLayouts/slideLayout2.xml"/><Relationship Id="rId1" Type="http://schemas.openxmlformats.org/officeDocument/2006/relationships/slideLayout" Target="../slideLayouts/slideLayout1.xml"/><Relationship Id="rId6" Type="http://schemas.openxmlformats.org/officeDocument/2006/relationships/slideLayout" Target="../slideLayouts/slideLayout6.xml"/><Relationship Id="rId11" Type="http://schemas.openxmlformats.org/officeDocument/2006/relationships/slideLayout" Target="../slideLayouts/slideLayout11.xml"/><Relationship Id="rId5" Type="http://schemas.openxmlformats.org/officeDocument/2006/relationships/slideLayout" Target="../slideLayouts/slideLayout5.xml"/><Relationship Id="rId10" Type="http://schemas.openxmlformats.org/officeDocument/2006/relationships/slideLayout" Target="../slideLayouts/slideLayout10.xml"/><Relationship Id="rId4" Type="http://schemas.openxmlformats.org/officeDocument/2006/relationships/slideLayout" Target="../slideLayouts/slideLayout4.xml"/><Relationship Id="rId9" Type="http://schemas.openxmlformats.org/officeDocument/2006/relationships/slideLayout" Target="../slideLayouts/slideLayout9.xml"/><Relationship Id="rId14" Type="http://schemas.openxmlformats.org/officeDocument/2006/relationships/theme" Target="../theme/theme1.xml"/></Relationships>
</file>

<file path=ppt/slideMasters/slideMaster1.xml><?xml version="1.0" encoding="utf-8"?>
<p:sldMaster xmlns:a="http://schemas.openxmlformats.org/drawingml/2006/main" xmlns:r="http://schemas.openxmlformats.org/officeDocument/2006/relationships" xmlns:p="http://schemas.openxmlformats.org/presentationml/2006/main" preserve="1">
  <p:cSld>
    <p:bg>
      <p:bgPr>
        <a:solidFill>
          <a:schemeClr val="bg1"/>
        </a:solidFill>
        <a:effectLst/>
      </p:bgPr>
    </p:bg>
    <p:spTree>
      <p:nvGrpSpPr>
        <p:cNvPr id="1" name=""/>
        <p:cNvGrpSpPr/>
        <p:nvPr/>
      </p:nvGrpSpPr>
      <p:grpSpPr>
        <a:xfrm>
          <a:off x="0" y="0"/>
          <a:ext cx="0" cy="0"/>
          <a:chOff x="0" y="0"/>
          <a:chExt cx="0" cy="0"/>
        </a:xfrm>
      </p:grpSpPr>
      <p:sp>
        <p:nvSpPr>
          <p:cNvPr id="1026" name="Title Placeholder 1"/>
          <p:cNvSpPr>
            <a:spLocks noGrp="1"/>
          </p:cNvSpPr>
          <p:nvPr>
            <p:ph type="title"/>
          </p:nvPr>
        </p:nvSpPr>
        <p:spPr bwMode="auto">
          <a:xfrm>
            <a:off x="457200" y="274638"/>
            <a:ext cx="8229600" cy="1143000"/>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ctr" anchorCtr="0" compatLnSpc="1">
            <a:prstTxWarp prst="textNoShape">
              <a:avLst/>
            </a:prstTxWarp>
          </a:bodyPr>
          <a:lstStyle/>
          <a:p>
            <a:pPr lvl="0"/>
            <a:r>
              <a:rPr lang="en-US" altLang="en-US" dirty="0"/>
              <a:t>Click to edit Master title style</a:t>
            </a:r>
          </a:p>
        </p:txBody>
      </p:sp>
      <p:sp>
        <p:nvSpPr>
          <p:cNvPr id="1027" name="Text Placeholder 2"/>
          <p:cNvSpPr>
            <a:spLocks noGrp="1"/>
          </p:cNvSpPr>
          <p:nvPr>
            <p:ph type="body" idx="1"/>
          </p:nvPr>
        </p:nvSpPr>
        <p:spPr bwMode="auto">
          <a:xfrm>
            <a:off x="457200" y="1600200"/>
            <a:ext cx="8229600" cy="4525963"/>
          </a:xfrm>
          <a:prstGeom prst="rect">
            <a:avLst/>
          </a:prstGeom>
          <a:noFill/>
          <a:ln>
            <a:noFill/>
          </a:ln>
          <a:extLst>
            <a:ext uri="{909E8E84-426E-40DD-AFC4-6F175D3DCCD1}">
              <a14:hiddenFill xmlns:a14="http://schemas.microsoft.com/office/drawing/2010/main">
                <a:solidFill>
                  <a:srgbClr val="FFFFFF"/>
                </a:solidFill>
              </a14:hiddenFill>
            </a:ext>
            <a:ext uri="{91240B29-F687-4F45-9708-019B960494DF}">
              <a14:hiddenLine xmlns:a14="http://schemas.microsoft.com/office/drawing/2010/main" w="9525">
                <a:solidFill>
                  <a:srgbClr val="000000"/>
                </a:solidFill>
                <a:miter lim="800000"/>
                <a:headEnd/>
                <a:tailEnd/>
              </a14:hiddenLine>
            </a:ext>
          </a:extLst>
        </p:spPr>
        <p:txBody>
          <a:bodyPr vert="horz" wrap="square" lIns="91440" tIns="45720" rIns="91440" bIns="45720" numCol="1" anchor="t" anchorCtr="0" compatLnSpc="1">
            <a:prstTxWarp prst="textNoShape">
              <a:avLst/>
            </a:prstTxWarp>
          </a:bodyPr>
          <a:lstStyle/>
          <a:p>
            <a:pPr lvl="0"/>
            <a:r>
              <a:rPr lang="en-US" altLang="en-US" dirty="0"/>
              <a:t>Click to edit Master text styles</a:t>
            </a:r>
          </a:p>
          <a:p>
            <a:pPr lvl="1"/>
            <a:r>
              <a:rPr lang="en-US" altLang="en-US" dirty="0"/>
              <a:t>Second level</a:t>
            </a:r>
          </a:p>
          <a:p>
            <a:pPr lvl="2"/>
            <a:r>
              <a:rPr lang="en-US" altLang="en-US" dirty="0"/>
              <a:t>Third level</a:t>
            </a:r>
          </a:p>
          <a:p>
            <a:pPr lvl="3"/>
            <a:r>
              <a:rPr lang="en-US" altLang="en-US" dirty="0"/>
              <a:t>Fourth level</a:t>
            </a:r>
          </a:p>
          <a:p>
            <a:pPr lvl="4"/>
            <a:r>
              <a:rPr lang="en-US" altLang="en-US" dirty="0"/>
              <a:t>Fifth level</a:t>
            </a:r>
          </a:p>
        </p:txBody>
      </p:sp>
      <p:sp>
        <p:nvSpPr>
          <p:cNvPr id="4" name="Date Placeholder 3"/>
          <p:cNvSpPr>
            <a:spLocks noGrp="1"/>
          </p:cNvSpPr>
          <p:nvPr>
            <p:ph type="dt" sz="half" idx="2"/>
          </p:nvPr>
        </p:nvSpPr>
        <p:spPr>
          <a:xfrm>
            <a:off x="457200" y="6356350"/>
            <a:ext cx="2133600" cy="365125"/>
          </a:xfrm>
          <a:prstGeom prst="rect">
            <a:avLst/>
          </a:prstGeom>
        </p:spPr>
        <p:txBody>
          <a:bodyPr vert="horz" lIns="91440" tIns="45720" rIns="91440" bIns="45720" rtlCol="0" anchor="ctr"/>
          <a:lstStyle>
            <a:lvl1pPr algn="l" eaLnBrk="1" hangingPunct="1">
              <a:defRPr sz="1200">
                <a:solidFill>
                  <a:schemeClr val="tx1">
                    <a:tint val="75000"/>
                  </a:schemeClr>
                </a:solidFill>
                <a:ea typeface="ＭＳ Ｐゴシック" panose="020B0600070205080204" pitchFamily="34" charset="-128"/>
                <a:cs typeface="Arial" pitchFamily="34" charset="0"/>
              </a:defRPr>
            </a:lvl1pPr>
          </a:lstStyle>
          <a:p>
            <a:pPr marL="0" marR="0" lvl="0" indent="0" algn="l"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5" name="Footer Placeholder 4"/>
          <p:cNvSpPr>
            <a:spLocks noGrp="1"/>
          </p:cNvSpPr>
          <p:nvPr>
            <p:ph type="ftr" sz="quarter" idx="3"/>
          </p:nvPr>
        </p:nvSpPr>
        <p:spPr>
          <a:xfrm>
            <a:off x="3124200" y="6356350"/>
            <a:ext cx="2895600" cy="365125"/>
          </a:xfrm>
          <a:prstGeom prst="rect">
            <a:avLst/>
          </a:prstGeom>
        </p:spPr>
        <p:txBody>
          <a:bodyPr vert="horz" lIns="91440" tIns="45720" rIns="91440" bIns="45720" rtlCol="0" anchor="ctr"/>
          <a:lstStyle>
            <a:lvl1pPr algn="ctr" eaLnBrk="1" hangingPunct="1">
              <a:defRPr sz="1200">
                <a:solidFill>
                  <a:schemeClr val="tx1">
                    <a:tint val="75000"/>
                  </a:schemeClr>
                </a:solidFill>
                <a:ea typeface="ＭＳ Ｐゴシック" panose="020B0600070205080204" pitchFamily="34" charset="-128"/>
                <a:cs typeface="Arial" pitchFamily="34" charset="0"/>
              </a:defRPr>
            </a:lvl1pPr>
          </a:lstStyle>
          <a:p>
            <a:pPr marL="0" marR="0" lvl="0" indent="0" algn="ctr" defTabSz="914400" rtl="0" eaLnBrk="1" fontAlgn="base" latinLnBrk="0" hangingPunct="1">
              <a:lnSpc>
                <a:spcPct val="100000"/>
              </a:lnSpc>
              <a:spcBef>
                <a:spcPct val="0"/>
              </a:spcBef>
              <a:spcAft>
                <a:spcPct val="0"/>
              </a:spcAft>
              <a:buClrTx/>
              <a:buSzTx/>
              <a:buFontTx/>
              <a:buNone/>
              <a:tabLst/>
              <a:defRPr/>
            </a:pPr>
            <a:endParaRPr kumimoji="0" lang="en-US" sz="1200" b="0" i="0" u="none" strike="noStrike" kern="1200" cap="none" spc="0" normalizeH="0" baseline="0" noProof="0" dirty="0">
              <a:ln>
                <a:noFill/>
              </a:ln>
              <a:solidFill>
                <a:srgbClr val="618097">
                  <a:tint val="75000"/>
                </a:srgbClr>
              </a:solidFill>
              <a:effectLst/>
              <a:uLnTx/>
              <a:uFillTx/>
              <a:latin typeface="Times New Roman" panose="02020603050405020304" pitchFamily="18" charset="0"/>
              <a:ea typeface="ＭＳ Ｐゴシック" panose="020B0600070205080204" pitchFamily="34" charset="-128"/>
              <a:cs typeface="Arial" pitchFamily="34" charset="0"/>
            </a:endParaRPr>
          </a:p>
        </p:txBody>
      </p:sp>
      <p:sp>
        <p:nvSpPr>
          <p:cNvPr id="6" name="Slide Number Placeholder 5"/>
          <p:cNvSpPr>
            <a:spLocks noGrp="1"/>
          </p:cNvSpPr>
          <p:nvPr>
            <p:ph type="sldNum" sz="quarter" idx="4"/>
          </p:nvPr>
        </p:nvSpPr>
        <p:spPr>
          <a:xfrm>
            <a:off x="6553200" y="6356350"/>
            <a:ext cx="2133600" cy="365125"/>
          </a:xfrm>
          <a:prstGeom prst="rect">
            <a:avLst/>
          </a:prstGeom>
        </p:spPr>
        <p:txBody>
          <a:bodyPr vert="horz" wrap="square" lIns="91440" tIns="45720" rIns="91440" bIns="45720" numCol="1" anchor="ctr" anchorCtr="0" compatLnSpc="1">
            <a:prstTxWarp prst="textNoShape">
              <a:avLst/>
            </a:prstTxWarp>
          </a:bodyPr>
          <a:lstStyle>
            <a:lvl1pPr algn="r" eaLnBrk="1" hangingPunct="1">
              <a:defRPr sz="1200">
                <a:solidFill>
                  <a:srgbClr val="9EACB8"/>
                </a:solidFill>
                <a:ea typeface="ＭＳ Ｐゴシック" panose="020B0600070205080204" pitchFamily="34" charset="-128"/>
                <a:cs typeface="Arial" panose="020B0604020202020204" pitchFamily="34" charset="0"/>
              </a:defRPr>
            </a:lvl1pPr>
          </a:lstStyle>
          <a:p>
            <a:pPr marL="0" marR="0" lvl="0" indent="0" algn="r" defTabSz="914400" rtl="0" eaLnBrk="1" fontAlgn="base" latinLnBrk="0" hangingPunct="1">
              <a:lnSpc>
                <a:spcPct val="100000"/>
              </a:lnSpc>
              <a:spcBef>
                <a:spcPct val="0"/>
              </a:spcBef>
              <a:spcAft>
                <a:spcPct val="0"/>
              </a:spcAft>
              <a:buClrTx/>
              <a:buSzTx/>
              <a:buFontTx/>
              <a:buNone/>
              <a:tabLst/>
              <a:defRPr/>
            </a:pPr>
            <a:fld id="{A9D8B14E-E5F5-4BA9-9544-0E43EE23F623}" type="slidenum">
              <a:rPr kumimoji="0" lang="en-US" altLang="en-US" sz="1200" b="0" i="0" u="none" strike="noStrike" kern="1200" cap="none" spc="0" normalizeH="0" baseline="0" noProof="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rPr>
              <a:pPr marL="0" marR="0" lvl="0" indent="0" algn="r" defTabSz="914400" rtl="0" eaLnBrk="1" fontAlgn="base" latinLnBrk="0" hangingPunct="1">
                <a:lnSpc>
                  <a:spcPct val="100000"/>
                </a:lnSpc>
                <a:spcBef>
                  <a:spcPct val="0"/>
                </a:spcBef>
                <a:spcAft>
                  <a:spcPct val="0"/>
                </a:spcAft>
                <a:buClrTx/>
                <a:buSzTx/>
                <a:buFontTx/>
                <a:buNone/>
                <a:tabLst/>
                <a:defRPr/>
              </a:pPr>
              <a:t>‹#›</a:t>
            </a:fld>
            <a:endParaRPr kumimoji="0" lang="en-US" altLang="en-US" sz="1200" b="0" i="0" u="none" strike="noStrike" kern="1200" cap="none" spc="0" normalizeH="0" baseline="0" noProof="0" dirty="0">
              <a:ln>
                <a:noFill/>
              </a:ln>
              <a:solidFill>
                <a:srgbClr val="9EACB8"/>
              </a:solidFill>
              <a:effectLst/>
              <a:uLnTx/>
              <a:uFillTx/>
              <a:latin typeface="Times New Roman" panose="02020603050405020304" pitchFamily="18" charset="0"/>
              <a:ea typeface="ＭＳ Ｐゴシック" panose="020B0600070205080204" pitchFamily="34" charset="-128"/>
              <a:cs typeface="Arial" panose="020B0604020202020204" pitchFamily="34" charset="0"/>
            </a:endParaRPr>
          </a:p>
        </p:txBody>
      </p:sp>
    </p:spTree>
    <p:extLst>
      <p:ext uri="{BB962C8B-B14F-4D97-AF65-F5344CB8AC3E}">
        <p14:creationId xmlns:p14="http://schemas.microsoft.com/office/powerpoint/2010/main" val="3968887916"/>
      </p:ext>
    </p:extLst>
  </p:cSld>
  <p:clrMap bg1="lt1" tx1="dk1" bg2="lt2" tx2="dk2" accent1="accent1" accent2="accent2" accent3="accent3" accent4="accent4" accent5="accent5" accent6="accent6" hlink="hlink" folHlink="folHlink"/>
  <p:sldLayoutIdLst>
    <p:sldLayoutId id="2147484895" r:id="rId1"/>
    <p:sldLayoutId id="2147484896" r:id="rId2"/>
    <p:sldLayoutId id="2147484897" r:id="rId3"/>
    <p:sldLayoutId id="2147484898" r:id="rId4"/>
    <p:sldLayoutId id="2147484899" r:id="rId5"/>
    <p:sldLayoutId id="2147484900" r:id="rId6"/>
    <p:sldLayoutId id="2147484901" r:id="rId7"/>
    <p:sldLayoutId id="2147484902" r:id="rId8"/>
    <p:sldLayoutId id="2147484903" r:id="rId9"/>
    <p:sldLayoutId id="2147484904" r:id="rId10"/>
    <p:sldLayoutId id="2147484905" r:id="rId11"/>
    <p:sldLayoutId id="2147484906" r:id="rId12"/>
    <p:sldLayoutId id="2147484907" r:id="rId13"/>
  </p:sldLayoutIdLst>
  <p:txStyles>
    <p:titleStyle>
      <a:lvl1pPr algn="ctr" defTabSz="457200" rtl="0" eaLnBrk="0" fontAlgn="base" hangingPunct="0">
        <a:spcBef>
          <a:spcPct val="0"/>
        </a:spcBef>
        <a:spcAft>
          <a:spcPct val="0"/>
        </a:spcAft>
        <a:defRPr sz="3200" b="1" kern="1200">
          <a:solidFill>
            <a:schemeClr val="tx1"/>
          </a:solidFill>
          <a:latin typeface="Folio Std Medium"/>
          <a:ea typeface="+mj-ea"/>
          <a:cs typeface="+mj-cs"/>
        </a:defRPr>
      </a:lvl1pPr>
      <a:lvl2pPr algn="ctr" defTabSz="457200" rtl="0" eaLnBrk="0" fontAlgn="base" hangingPunct="0">
        <a:spcBef>
          <a:spcPct val="0"/>
        </a:spcBef>
        <a:spcAft>
          <a:spcPct val="0"/>
        </a:spcAft>
        <a:defRPr sz="4400">
          <a:solidFill>
            <a:schemeClr val="tx1"/>
          </a:solidFill>
          <a:latin typeface="Calibri" pitchFamily="34" charset="0"/>
        </a:defRPr>
      </a:lvl2pPr>
      <a:lvl3pPr algn="ctr" defTabSz="457200" rtl="0" eaLnBrk="0" fontAlgn="base" hangingPunct="0">
        <a:spcBef>
          <a:spcPct val="0"/>
        </a:spcBef>
        <a:spcAft>
          <a:spcPct val="0"/>
        </a:spcAft>
        <a:defRPr sz="4400">
          <a:solidFill>
            <a:schemeClr val="tx1"/>
          </a:solidFill>
          <a:latin typeface="Calibri" pitchFamily="34" charset="0"/>
        </a:defRPr>
      </a:lvl3pPr>
      <a:lvl4pPr algn="ctr" defTabSz="457200" rtl="0" eaLnBrk="0" fontAlgn="base" hangingPunct="0">
        <a:spcBef>
          <a:spcPct val="0"/>
        </a:spcBef>
        <a:spcAft>
          <a:spcPct val="0"/>
        </a:spcAft>
        <a:defRPr sz="4400">
          <a:solidFill>
            <a:schemeClr val="tx1"/>
          </a:solidFill>
          <a:latin typeface="Calibri" pitchFamily="34" charset="0"/>
        </a:defRPr>
      </a:lvl4pPr>
      <a:lvl5pPr algn="ctr" defTabSz="457200" rtl="0" eaLnBrk="0" fontAlgn="base" hangingPunct="0">
        <a:spcBef>
          <a:spcPct val="0"/>
        </a:spcBef>
        <a:spcAft>
          <a:spcPct val="0"/>
        </a:spcAft>
        <a:defRPr sz="4400">
          <a:solidFill>
            <a:schemeClr val="tx1"/>
          </a:solidFill>
          <a:latin typeface="Calibri" pitchFamily="34" charset="0"/>
        </a:defRPr>
      </a:lvl5pPr>
      <a:lvl6pPr marL="457200" algn="ctr" defTabSz="457200" rtl="0" fontAlgn="base">
        <a:spcBef>
          <a:spcPct val="0"/>
        </a:spcBef>
        <a:spcAft>
          <a:spcPct val="0"/>
        </a:spcAft>
        <a:defRPr sz="4400">
          <a:solidFill>
            <a:schemeClr val="tx1"/>
          </a:solidFill>
          <a:latin typeface="Calibri" pitchFamily="34" charset="0"/>
        </a:defRPr>
      </a:lvl6pPr>
      <a:lvl7pPr marL="914400" algn="ctr" defTabSz="457200" rtl="0" fontAlgn="base">
        <a:spcBef>
          <a:spcPct val="0"/>
        </a:spcBef>
        <a:spcAft>
          <a:spcPct val="0"/>
        </a:spcAft>
        <a:defRPr sz="4400">
          <a:solidFill>
            <a:schemeClr val="tx1"/>
          </a:solidFill>
          <a:latin typeface="Calibri" pitchFamily="34" charset="0"/>
        </a:defRPr>
      </a:lvl7pPr>
      <a:lvl8pPr marL="1371600" algn="ctr" defTabSz="457200" rtl="0" fontAlgn="base">
        <a:spcBef>
          <a:spcPct val="0"/>
        </a:spcBef>
        <a:spcAft>
          <a:spcPct val="0"/>
        </a:spcAft>
        <a:defRPr sz="4400">
          <a:solidFill>
            <a:schemeClr val="tx1"/>
          </a:solidFill>
          <a:latin typeface="Calibri" pitchFamily="34" charset="0"/>
        </a:defRPr>
      </a:lvl8pPr>
      <a:lvl9pPr marL="1828800" algn="ctr" defTabSz="457200" rtl="0" fontAlgn="base">
        <a:spcBef>
          <a:spcPct val="0"/>
        </a:spcBef>
        <a:spcAft>
          <a:spcPct val="0"/>
        </a:spcAft>
        <a:defRPr sz="4400">
          <a:solidFill>
            <a:schemeClr val="tx1"/>
          </a:solidFill>
          <a:latin typeface="Calibri" pitchFamily="34" charset="0"/>
        </a:defRPr>
      </a:lvl9pPr>
    </p:titleStyle>
    <p:bodyStyle>
      <a:lvl1pPr marL="342900" indent="-342900" algn="l" defTabSz="457200" rtl="0" eaLnBrk="0" fontAlgn="base" hangingPunct="0">
        <a:spcBef>
          <a:spcPct val="20000"/>
        </a:spcBef>
        <a:spcAft>
          <a:spcPct val="0"/>
        </a:spcAft>
        <a:buFont typeface="Arial" panose="020B0604020202020204" pitchFamily="34" charset="0"/>
        <a:buChar char="•"/>
        <a:defRPr sz="3200" kern="1200">
          <a:solidFill>
            <a:schemeClr val="tx1"/>
          </a:solidFill>
          <a:latin typeface="Folio Std Medium"/>
          <a:ea typeface="+mn-ea"/>
          <a:cs typeface="+mn-cs"/>
        </a:defRPr>
      </a:lvl1pPr>
      <a:lvl2pPr marL="742950" indent="-285750" algn="l" defTabSz="457200" rtl="0" eaLnBrk="0" fontAlgn="base" hangingPunct="0">
        <a:spcBef>
          <a:spcPct val="20000"/>
        </a:spcBef>
        <a:spcAft>
          <a:spcPct val="0"/>
        </a:spcAft>
        <a:buFont typeface="Arial" panose="020B0604020202020204" pitchFamily="34" charset="0"/>
        <a:buChar char="–"/>
        <a:defRPr sz="2800" i="1" kern="1200">
          <a:solidFill>
            <a:schemeClr val="tx1"/>
          </a:solidFill>
          <a:latin typeface="Folio Std Light"/>
          <a:ea typeface="+mn-ea"/>
          <a:cs typeface="+mn-cs"/>
        </a:defRPr>
      </a:lvl2pPr>
      <a:lvl3pPr marL="1143000" indent="-228600" algn="l" defTabSz="457200" rtl="0" eaLnBrk="0" fontAlgn="base" hangingPunct="0">
        <a:spcBef>
          <a:spcPct val="20000"/>
        </a:spcBef>
        <a:spcAft>
          <a:spcPct val="0"/>
        </a:spcAft>
        <a:buFont typeface="Arial" panose="020B0604020202020204" pitchFamily="34" charset="0"/>
        <a:buChar char="•"/>
        <a:defRPr sz="2800" kern="1200">
          <a:solidFill>
            <a:schemeClr val="tx1"/>
          </a:solidFill>
          <a:latin typeface="Folio Std Light"/>
          <a:ea typeface="+mn-ea"/>
          <a:cs typeface="+mn-cs"/>
        </a:defRPr>
      </a:lvl3pPr>
      <a:lvl4pPr marL="16002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4pPr>
      <a:lvl5pPr marL="2057400" indent="-228600" algn="l" defTabSz="457200" rtl="0" eaLnBrk="0" fontAlgn="base" hangingPunct="0">
        <a:spcBef>
          <a:spcPct val="20000"/>
        </a:spcBef>
        <a:spcAft>
          <a:spcPct val="0"/>
        </a:spcAft>
        <a:buFont typeface="Arial" panose="020B0604020202020204" pitchFamily="34" charset="0"/>
        <a:buChar char="»"/>
        <a:defRPr sz="2000" kern="1200">
          <a:solidFill>
            <a:schemeClr val="tx1"/>
          </a:solidFill>
          <a:latin typeface="+mn-lt"/>
          <a:ea typeface="+mn-ea"/>
          <a:cs typeface="+mn-cs"/>
        </a:defRPr>
      </a:lvl5pPr>
      <a:lvl6pPr marL="2514600" indent="-228600" algn="l" defTabSz="457200" rtl="0" eaLnBrk="1" latinLnBrk="0" hangingPunct="1">
        <a:spcBef>
          <a:spcPct val="20000"/>
        </a:spcBef>
        <a:buFont typeface="Arial"/>
        <a:buChar char="•"/>
        <a:defRPr sz="2000" kern="1200">
          <a:solidFill>
            <a:schemeClr val="tx1"/>
          </a:solidFill>
          <a:latin typeface="+mn-lt"/>
          <a:ea typeface="+mn-ea"/>
          <a:cs typeface="+mn-cs"/>
        </a:defRPr>
      </a:lvl6pPr>
      <a:lvl7pPr marL="2971800" indent="-228600" algn="l" defTabSz="457200" rtl="0" eaLnBrk="1" latinLnBrk="0" hangingPunct="1">
        <a:spcBef>
          <a:spcPct val="20000"/>
        </a:spcBef>
        <a:buFont typeface="Arial"/>
        <a:buChar char="•"/>
        <a:defRPr sz="2000" kern="1200">
          <a:solidFill>
            <a:schemeClr val="tx1"/>
          </a:solidFill>
          <a:latin typeface="+mn-lt"/>
          <a:ea typeface="+mn-ea"/>
          <a:cs typeface="+mn-cs"/>
        </a:defRPr>
      </a:lvl7pPr>
      <a:lvl8pPr marL="3429000" indent="-228600" algn="l" defTabSz="457200" rtl="0" eaLnBrk="1" latinLnBrk="0" hangingPunct="1">
        <a:spcBef>
          <a:spcPct val="20000"/>
        </a:spcBef>
        <a:buFont typeface="Arial"/>
        <a:buChar char="•"/>
        <a:defRPr sz="2000" kern="1200">
          <a:solidFill>
            <a:schemeClr val="tx1"/>
          </a:solidFill>
          <a:latin typeface="+mn-lt"/>
          <a:ea typeface="+mn-ea"/>
          <a:cs typeface="+mn-cs"/>
        </a:defRPr>
      </a:lvl8pPr>
      <a:lvl9pPr marL="3886200" indent="-228600" algn="l" defTabSz="457200" rtl="0" eaLnBrk="1" latinLnBrk="0" hangingPunct="1">
        <a:spcBef>
          <a:spcPct val="20000"/>
        </a:spcBef>
        <a:buFont typeface="Arial"/>
        <a:buChar char="•"/>
        <a:defRPr sz="2000" kern="1200">
          <a:solidFill>
            <a:schemeClr val="tx1"/>
          </a:solidFill>
          <a:latin typeface="+mn-lt"/>
          <a:ea typeface="+mn-ea"/>
          <a:cs typeface="+mn-cs"/>
        </a:defRPr>
      </a:lvl9pPr>
    </p:bodyStyle>
    <p:other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otherStyle>
  </p:txStyles>
</p:sldMaster>
</file>

<file path=ppt/slides/_rels/slide1.xml.rels><?xml version="1.0" encoding="UTF-8" standalone="yes"?>
<Relationships xmlns="http://schemas.openxmlformats.org/package/2006/relationships"><Relationship Id="rId2" Type="http://schemas.openxmlformats.org/officeDocument/2006/relationships/notesSlide" Target="../notesSlides/notesSlide1.xml"/><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2" Type="http://schemas.openxmlformats.org/officeDocument/2006/relationships/image" Target="../media/image6.png"/><Relationship Id="rId1" Type="http://schemas.openxmlformats.org/officeDocument/2006/relationships/slideLayout" Target="../slideLayouts/slideLayout4.xml"/></Relationships>
</file>

<file path=ppt/slides/_rels/slide11.xml.rels><?xml version="1.0" encoding="UTF-8" standalone="yes"?>
<Relationships xmlns="http://schemas.openxmlformats.org/package/2006/relationships"><Relationship Id="rId2" Type="http://schemas.openxmlformats.org/officeDocument/2006/relationships/notesSlide" Target="../notesSlides/notesSlide8.xml"/><Relationship Id="rId1" Type="http://schemas.openxmlformats.org/officeDocument/2006/relationships/slideLayout" Target="../slideLayouts/slideLayout2.xml"/></Relationships>
</file>

<file path=ppt/slides/_rels/slide12.xml.rels><?xml version="1.0" encoding="UTF-8" standalone="yes"?>
<Relationships xmlns="http://schemas.openxmlformats.org/package/2006/relationships"><Relationship Id="rId2" Type="http://schemas.openxmlformats.org/officeDocument/2006/relationships/notesSlide" Target="../notesSlides/notesSlide9.xml"/><Relationship Id="rId1" Type="http://schemas.openxmlformats.org/officeDocument/2006/relationships/slideLayout" Target="../slideLayouts/slideLayout2.xml"/></Relationships>
</file>

<file path=ppt/slides/_rels/slide13.xml.rels><?xml version="1.0" encoding="UTF-8" standalone="yes"?>
<Relationships xmlns="http://schemas.openxmlformats.org/package/2006/relationships"><Relationship Id="rId2" Type="http://schemas.openxmlformats.org/officeDocument/2006/relationships/image" Target="../media/image7.png"/><Relationship Id="rId1" Type="http://schemas.openxmlformats.org/officeDocument/2006/relationships/slideLayout" Target="../slideLayouts/slideLayout4.xml"/></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5.xml.rels><?xml version="1.0" encoding="UTF-8" standalone="yes"?>
<Relationships xmlns="http://schemas.openxmlformats.org/package/2006/relationships"><Relationship Id="rId2" Type="http://schemas.openxmlformats.org/officeDocument/2006/relationships/notesSlide" Target="../notesSlides/notesSlide10.xml"/><Relationship Id="rId1" Type="http://schemas.openxmlformats.org/officeDocument/2006/relationships/slideLayout" Target="../slideLayouts/slideLayout13.xml"/></Relationships>
</file>

<file path=ppt/slides/_rels/slide16.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7.xml.rels><?xml version="1.0" encoding="UTF-8" standalone="yes"?>
<Relationships xmlns="http://schemas.openxmlformats.org/package/2006/relationships"><Relationship Id="rId2" Type="http://schemas.openxmlformats.org/officeDocument/2006/relationships/notesSlide" Target="../notesSlides/notesSlide11.xml"/><Relationship Id="rId1" Type="http://schemas.openxmlformats.org/officeDocument/2006/relationships/slideLayout" Target="../slideLayouts/slideLayout2.xml"/></Relationships>
</file>

<file path=ppt/slides/_rels/slide18.xml.rels><?xml version="1.0" encoding="UTF-8" standalone="yes"?>
<Relationships xmlns="http://schemas.openxmlformats.org/package/2006/relationships"><Relationship Id="rId2" Type="http://schemas.openxmlformats.org/officeDocument/2006/relationships/notesSlide" Target="../notesSlides/notesSlide12.xml"/><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2" Type="http://schemas.openxmlformats.org/officeDocument/2006/relationships/notesSlide" Target="../notesSlides/notesSlide13.xml"/><Relationship Id="rId1" Type="http://schemas.openxmlformats.org/officeDocument/2006/relationships/slideLayout" Target="../slideLayouts/slideLayout2.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0.xml.rels><?xml version="1.0" encoding="UTF-8" standalone="yes"?>
<Relationships xmlns="http://schemas.openxmlformats.org/package/2006/relationships"><Relationship Id="rId1" Type="http://schemas.openxmlformats.org/officeDocument/2006/relationships/slideLayout" Target="../slideLayouts/slideLayout13.xml"/></Relationships>
</file>

<file path=ppt/slides/_rels/slide21.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3.xml.rels><?xml version="1.0" encoding="UTF-8" standalone="yes"?>
<Relationships xmlns="http://schemas.openxmlformats.org/package/2006/relationships"><Relationship Id="rId2" Type="http://schemas.openxmlformats.org/officeDocument/2006/relationships/notesSlide" Target="../notesSlides/notesSlide14.xml"/><Relationship Id="rId1" Type="http://schemas.openxmlformats.org/officeDocument/2006/relationships/slideLayout" Target="../slideLayouts/slideLayout2.xml"/></Relationships>
</file>

<file path=ppt/slides/_rels/slide24.xml.rels><?xml version="1.0" encoding="UTF-8" standalone="yes"?>
<Relationships xmlns="http://schemas.openxmlformats.org/package/2006/relationships"><Relationship Id="rId2" Type="http://schemas.openxmlformats.org/officeDocument/2006/relationships/notesSlide" Target="../notesSlides/notesSlide15.xml"/><Relationship Id="rId1" Type="http://schemas.openxmlformats.org/officeDocument/2006/relationships/slideLayout" Target="../slideLayouts/slideLayout2.xml"/></Relationships>
</file>

<file path=ppt/slides/_rels/slide25.xml.rels><?xml version="1.0" encoding="UTF-8" standalone="yes"?>
<Relationships xmlns="http://schemas.openxmlformats.org/package/2006/relationships"><Relationship Id="rId2" Type="http://schemas.openxmlformats.org/officeDocument/2006/relationships/notesSlide" Target="../notesSlides/notesSlide16.xml"/><Relationship Id="rId1" Type="http://schemas.openxmlformats.org/officeDocument/2006/relationships/slideLayout" Target="../slideLayouts/slideLayout2.xml"/></Relationships>
</file>

<file path=ppt/slides/_rels/slide26.xml.rels><?xml version="1.0" encoding="UTF-8" standalone="yes"?>
<Relationships xmlns="http://schemas.openxmlformats.org/package/2006/relationships"><Relationship Id="rId2" Type="http://schemas.openxmlformats.org/officeDocument/2006/relationships/notesSlide" Target="../notesSlides/notesSlide17.xml"/><Relationship Id="rId1" Type="http://schemas.openxmlformats.org/officeDocument/2006/relationships/slideLayout" Target="../slideLayouts/slideLayout2.xml"/></Relationships>
</file>

<file path=ppt/slides/_rels/slide27.xml.rels><?xml version="1.0" encoding="UTF-8" standalone="yes"?>
<Relationships xmlns="http://schemas.openxmlformats.org/package/2006/relationships"><Relationship Id="rId2" Type="http://schemas.openxmlformats.org/officeDocument/2006/relationships/notesSlide" Target="../notesSlides/notesSlide18.xml"/><Relationship Id="rId1" Type="http://schemas.openxmlformats.org/officeDocument/2006/relationships/slideLayout" Target="../slideLayouts/slideLayout2.xml"/></Relationships>
</file>

<file path=ppt/slides/_rels/slide2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29.xml.rels><?xml version="1.0" encoding="UTF-8" standalone="yes"?>
<Relationships xmlns="http://schemas.openxmlformats.org/package/2006/relationships"><Relationship Id="rId2" Type="http://schemas.openxmlformats.org/officeDocument/2006/relationships/notesSlide" Target="../notesSlides/notesSlide19.xml"/><Relationship Id="rId1" Type="http://schemas.openxmlformats.org/officeDocument/2006/relationships/slideLayout" Target="../slideLayouts/slideLayout2.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30.xml.rels><?xml version="1.0" encoding="UTF-8" standalone="yes"?>
<Relationships xmlns="http://schemas.openxmlformats.org/package/2006/relationships"><Relationship Id="rId2" Type="http://schemas.openxmlformats.org/officeDocument/2006/relationships/notesSlide" Target="../notesSlides/notesSlide20.xml"/><Relationship Id="rId1" Type="http://schemas.openxmlformats.org/officeDocument/2006/relationships/slideLayout" Target="../slideLayouts/slideLayout13.xml"/></Relationships>
</file>

<file path=ppt/slides/_rels/slide31.xml.rels><?xml version="1.0" encoding="UTF-8" standalone="yes"?>
<Relationships xmlns="http://schemas.openxmlformats.org/package/2006/relationships"><Relationship Id="rId2" Type="http://schemas.openxmlformats.org/officeDocument/2006/relationships/notesSlide" Target="../notesSlides/notesSlide21.xml"/><Relationship Id="rId1" Type="http://schemas.openxmlformats.org/officeDocument/2006/relationships/slideLayout" Target="../slideLayouts/slideLayout2.xml"/></Relationships>
</file>

<file path=ppt/slides/_rels/slide32.xml.rels><?xml version="1.0" encoding="UTF-8" standalone="yes"?>
<Relationships xmlns="http://schemas.openxmlformats.org/package/2006/relationships"><Relationship Id="rId2" Type="http://schemas.openxmlformats.org/officeDocument/2006/relationships/notesSlide" Target="../notesSlides/notesSlide22.xml"/><Relationship Id="rId1" Type="http://schemas.openxmlformats.org/officeDocument/2006/relationships/slideLayout" Target="../slideLayouts/slideLayout2.xml"/></Relationships>
</file>

<file path=ppt/slides/_rels/slide33.xml.rels><?xml version="1.0" encoding="UTF-8" standalone="yes"?>
<Relationships xmlns="http://schemas.openxmlformats.org/package/2006/relationships"><Relationship Id="rId2" Type="http://schemas.openxmlformats.org/officeDocument/2006/relationships/notesSlide" Target="../notesSlides/notesSlide23.xml"/><Relationship Id="rId1" Type="http://schemas.openxmlformats.org/officeDocument/2006/relationships/slideLayout" Target="../slideLayouts/slideLayout2.xml"/></Relationships>
</file>

<file path=ppt/slides/_rels/slide34.xml.rels><?xml version="1.0" encoding="UTF-8" standalone="yes"?>
<Relationships xmlns="http://schemas.openxmlformats.org/package/2006/relationships"><Relationship Id="rId2" Type="http://schemas.openxmlformats.org/officeDocument/2006/relationships/notesSlide" Target="../notesSlides/notesSlide24.xml"/><Relationship Id="rId1" Type="http://schemas.openxmlformats.org/officeDocument/2006/relationships/slideLayout" Target="../slideLayouts/slideLayout2.xml"/></Relationships>
</file>

<file path=ppt/slides/_rels/slide35.xml.rels><?xml version="1.0" encoding="UTF-8" standalone="yes"?>
<Relationships xmlns="http://schemas.openxmlformats.org/package/2006/relationships"><Relationship Id="rId2" Type="http://schemas.openxmlformats.org/officeDocument/2006/relationships/notesSlide" Target="../notesSlides/notesSlide25.xml"/><Relationship Id="rId1" Type="http://schemas.openxmlformats.org/officeDocument/2006/relationships/slideLayout" Target="../slideLayouts/slideLayout2.xml"/></Relationships>
</file>

<file path=ppt/slides/_rels/slide36.xml.rels><?xml version="1.0" encoding="UTF-8" standalone="yes"?>
<Relationships xmlns="http://schemas.openxmlformats.org/package/2006/relationships"><Relationship Id="rId2" Type="http://schemas.openxmlformats.org/officeDocument/2006/relationships/notesSlide" Target="../notesSlides/notesSlide26.xml"/><Relationship Id="rId1" Type="http://schemas.openxmlformats.org/officeDocument/2006/relationships/slideLayout" Target="../slideLayouts/slideLayout2.xml"/></Relationships>
</file>

<file path=ppt/slides/_rels/slide37.xml.rels><?xml version="1.0" encoding="UTF-8" standalone="yes"?>
<Relationships xmlns="http://schemas.openxmlformats.org/package/2006/relationships"><Relationship Id="rId2" Type="http://schemas.openxmlformats.org/officeDocument/2006/relationships/notesSlide" Target="../notesSlides/notesSlide27.xml"/><Relationship Id="rId1" Type="http://schemas.openxmlformats.org/officeDocument/2006/relationships/slideLayout" Target="../slideLayouts/slideLayout2.xml"/></Relationships>
</file>

<file path=ppt/slides/_rels/slide38.xml.rels><?xml version="1.0" encoding="UTF-8" standalone="yes"?>
<Relationships xmlns="http://schemas.openxmlformats.org/package/2006/relationships"><Relationship Id="rId2" Type="http://schemas.openxmlformats.org/officeDocument/2006/relationships/notesSlide" Target="../notesSlides/notesSlide28.xml"/><Relationship Id="rId1" Type="http://schemas.openxmlformats.org/officeDocument/2006/relationships/slideLayout" Target="../slideLayouts/slideLayout2.xml"/></Relationships>
</file>

<file path=ppt/slides/_rels/slide39.xml.rels><?xml version="1.0" encoding="UTF-8" standalone="yes"?>
<Relationships xmlns="http://schemas.openxmlformats.org/package/2006/relationships"><Relationship Id="rId2" Type="http://schemas.openxmlformats.org/officeDocument/2006/relationships/notesSlide" Target="../notesSlides/notesSlide29.xml"/><Relationship Id="rId1" Type="http://schemas.openxmlformats.org/officeDocument/2006/relationships/slideLayout" Target="../slideLayouts/slideLayout2.xml"/></Relationships>
</file>

<file path=ppt/slides/_rels/slide4.xml.rels><?xml version="1.0" encoding="UTF-8" standalone="yes"?>
<Relationships xmlns="http://schemas.openxmlformats.org/package/2006/relationships"><Relationship Id="rId2" Type="http://schemas.openxmlformats.org/officeDocument/2006/relationships/notesSlide" Target="../notesSlides/notesSlide2.xml"/><Relationship Id="rId1" Type="http://schemas.openxmlformats.org/officeDocument/2006/relationships/slideLayout" Target="../slideLayouts/slideLayout2.xml"/></Relationships>
</file>

<file path=ppt/slides/_rels/slide40.xml.rels><?xml version="1.0" encoding="UTF-8" standalone="yes"?>
<Relationships xmlns="http://schemas.openxmlformats.org/package/2006/relationships"><Relationship Id="rId2" Type="http://schemas.openxmlformats.org/officeDocument/2006/relationships/notesSlide" Target="../notesSlides/notesSlide30.xml"/><Relationship Id="rId1" Type="http://schemas.openxmlformats.org/officeDocument/2006/relationships/slideLayout" Target="../slideLayouts/slideLayout2.xml"/></Relationships>
</file>

<file path=ppt/slides/_rels/slide41.xml.rels><?xml version="1.0" encoding="UTF-8" standalone="yes"?>
<Relationships xmlns="http://schemas.openxmlformats.org/package/2006/relationships"><Relationship Id="rId2" Type="http://schemas.openxmlformats.org/officeDocument/2006/relationships/notesSlide" Target="../notesSlides/notesSlide31.xml"/><Relationship Id="rId1" Type="http://schemas.openxmlformats.org/officeDocument/2006/relationships/slideLayout" Target="../slideLayouts/slideLayout2.xml"/></Relationships>
</file>

<file path=ppt/slides/_rels/slide42.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3.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44.xml.rels><?xml version="1.0" encoding="UTF-8" standalone="yes"?>
<Relationships xmlns="http://schemas.openxmlformats.org/package/2006/relationships"><Relationship Id="rId1" Type="http://schemas.openxmlformats.org/officeDocument/2006/relationships/slideLayout" Target="../slideLayouts/slideLayout12.xml"/></Relationships>
</file>

<file path=ppt/slides/_rels/slide5.xml.rels><?xml version="1.0" encoding="UTF-8" standalone="yes"?>
<Relationships xmlns="http://schemas.openxmlformats.org/package/2006/relationships"><Relationship Id="rId2" Type="http://schemas.openxmlformats.org/officeDocument/2006/relationships/notesSlide" Target="../notesSlides/notesSlide3.xml"/><Relationship Id="rId1" Type="http://schemas.openxmlformats.org/officeDocument/2006/relationships/slideLayout" Target="../slideLayouts/slideLayout2.xml"/></Relationships>
</file>

<file path=ppt/slides/_rels/slide6.xml.rels><?xml version="1.0" encoding="UTF-8" standalone="yes"?>
<Relationships xmlns="http://schemas.openxmlformats.org/package/2006/relationships"><Relationship Id="rId2" Type="http://schemas.openxmlformats.org/officeDocument/2006/relationships/notesSlide" Target="../notesSlides/notesSlide4.xml"/><Relationship Id="rId1" Type="http://schemas.openxmlformats.org/officeDocument/2006/relationships/slideLayout" Target="../slideLayouts/slideLayout2.xml"/></Relationships>
</file>

<file path=ppt/slides/_rels/slide7.xml.rels><?xml version="1.0" encoding="UTF-8" standalone="yes"?>
<Relationships xmlns="http://schemas.openxmlformats.org/package/2006/relationships"><Relationship Id="rId2" Type="http://schemas.openxmlformats.org/officeDocument/2006/relationships/notesSlide" Target="../notesSlides/notesSlide5.xml"/><Relationship Id="rId1" Type="http://schemas.openxmlformats.org/officeDocument/2006/relationships/slideLayout" Target="../slideLayouts/slideLayout2.xml"/></Relationships>
</file>

<file path=ppt/slides/_rels/slide8.xml.rels><?xml version="1.0" encoding="UTF-8" standalone="yes"?>
<Relationships xmlns="http://schemas.openxmlformats.org/package/2006/relationships"><Relationship Id="rId2" Type="http://schemas.openxmlformats.org/officeDocument/2006/relationships/notesSlide" Target="../notesSlides/notesSlide6.xml"/><Relationship Id="rId1" Type="http://schemas.openxmlformats.org/officeDocument/2006/relationships/slideLayout" Target="../slideLayouts/slideLayout2.xml"/></Relationships>
</file>

<file path=ppt/slides/_rels/slide9.xml.rels><?xml version="1.0" encoding="UTF-8" standalone="yes"?>
<Relationships xmlns="http://schemas.openxmlformats.org/package/2006/relationships"><Relationship Id="rId2" Type="http://schemas.openxmlformats.org/officeDocument/2006/relationships/notesSlide" Target="../notesSlides/notesSlide7.xml"/><Relationship Id="rId1" Type="http://schemas.openxmlformats.org/officeDocument/2006/relationships/slideLayout" Target="../slideLayouts/slideLayout2.xml"/></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2770" name="Title 1"/>
          <p:cNvSpPr>
            <a:spLocks noGrp="1"/>
          </p:cNvSpPr>
          <p:nvPr>
            <p:ph type="title"/>
          </p:nvPr>
        </p:nvSpPr>
        <p:spPr/>
        <p:txBody>
          <a:bodyPr/>
          <a:lstStyle/>
          <a:p>
            <a:r>
              <a:rPr lang="en-US" altLang="en-US" dirty="0"/>
              <a:t>2.1	The Building Blocks of a Computer</a:t>
            </a:r>
          </a:p>
        </p:txBody>
      </p:sp>
      <p:pic>
        <p:nvPicPr>
          <p:cNvPr id="2" name="Picture 1" descr="This figure illustrates a flowchart explaining the building blocks of a computer. There is a large box with smaller boxes within it. There is an arrow pointing to the main box from the left that reads input devices. Inside the main box, the first box reads C P U. The second box reads main memory. A double-sided arrow connects both these boxes. The first box has two smaller boxes within it, which read A L U and control unit. These two smaller boxes are connected by a double-headed arrow. An arrow points from the right side of the main box and reads output devices." title="Exhibit 2.1 - The Building Blocks of a Computer"/>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95927" y="1760539"/>
            <a:ext cx="7534460" cy="4479736"/>
          </a:xfrm>
          <a:prstGeom prst="rect">
            <a:avLst/>
          </a:prstGeom>
        </p:spPr>
      </p:pic>
    </p:spTree>
  </p:cSld>
  <p:clrMapOvr>
    <a:masterClrMapping/>
  </p:clrMapOvr>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3794" name="Title 4"/>
          <p:cNvSpPr>
            <a:spLocks noGrp="1"/>
          </p:cNvSpPr>
          <p:nvPr>
            <p:ph type="title"/>
          </p:nvPr>
        </p:nvSpPr>
        <p:spPr/>
        <p:txBody>
          <a:bodyPr>
            <a:noAutofit/>
          </a:bodyPr>
          <a:lstStyle/>
          <a:p>
            <a:r>
              <a:rPr lang="en-US" altLang="en-US" dirty="0"/>
              <a:t>Components of a Computer System </a:t>
            </a:r>
            <a:br>
              <a:rPr lang="en-US" altLang="en-US" dirty="0"/>
            </a:br>
            <a:r>
              <a:rPr lang="en-US" altLang="en-US" dirty="0"/>
              <a:t>(4 of 5) </a:t>
            </a:r>
          </a:p>
        </p:txBody>
      </p:sp>
      <p:sp>
        <p:nvSpPr>
          <p:cNvPr id="33795" name="Content Placeholder 2"/>
          <p:cNvSpPr>
            <a:spLocks noGrp="1"/>
          </p:cNvSpPr>
          <p:nvPr>
            <p:ph idx="1"/>
          </p:nvPr>
        </p:nvSpPr>
        <p:spPr/>
        <p:txBody>
          <a:bodyPr/>
          <a:lstStyle/>
          <a:p>
            <a:r>
              <a:rPr lang="en-US" altLang="en-US" dirty="0"/>
              <a:t>Bus: link between devices connected to the computer</a:t>
            </a:r>
          </a:p>
          <a:p>
            <a:pPr lvl="1"/>
            <a:r>
              <a:rPr lang="en-US" altLang="en-US" dirty="0"/>
              <a:t>Parallel or serial</a:t>
            </a:r>
          </a:p>
          <a:p>
            <a:pPr lvl="1"/>
            <a:r>
              <a:rPr lang="en-US" altLang="en-US" dirty="0"/>
              <a:t>Internal (local) or external</a:t>
            </a:r>
          </a:p>
          <a:p>
            <a:r>
              <a:rPr lang="en-US" altLang="en-US" dirty="0"/>
              <a:t>Disk drive: peripheral device for recording, storing, and retrieving information</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37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37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37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379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5842" name="Title 4"/>
          <p:cNvSpPr>
            <a:spLocks noGrp="1"/>
          </p:cNvSpPr>
          <p:nvPr>
            <p:ph type="title"/>
          </p:nvPr>
        </p:nvSpPr>
        <p:spPr/>
        <p:txBody>
          <a:bodyPr>
            <a:noAutofit/>
          </a:bodyPr>
          <a:lstStyle/>
          <a:p>
            <a:r>
              <a:rPr lang="en-US" altLang="en-US" dirty="0"/>
              <a:t>Components of a Computer System </a:t>
            </a:r>
            <a:br>
              <a:rPr lang="en-US" altLang="en-US" dirty="0"/>
            </a:br>
            <a:r>
              <a:rPr lang="en-US" altLang="en-US" dirty="0"/>
              <a:t>(5 of 5)</a:t>
            </a:r>
          </a:p>
        </p:txBody>
      </p:sp>
      <p:sp>
        <p:nvSpPr>
          <p:cNvPr id="35843" name="Content Placeholder 2"/>
          <p:cNvSpPr>
            <a:spLocks noGrp="1"/>
          </p:cNvSpPr>
          <p:nvPr>
            <p:ph idx="1"/>
          </p:nvPr>
        </p:nvSpPr>
        <p:spPr/>
        <p:txBody>
          <a:bodyPr/>
          <a:lstStyle/>
          <a:p>
            <a:r>
              <a:rPr lang="en-US" altLang="en-US" dirty="0"/>
              <a:t>CPU case: enclosure containing the computer’s main components</a:t>
            </a:r>
          </a:p>
          <a:p>
            <a:pPr lvl="1"/>
            <a:r>
              <a:rPr lang="en-US" altLang="en-US" dirty="0"/>
              <a:t>Referred to as computer chassis or tower</a:t>
            </a:r>
          </a:p>
          <a:p>
            <a:r>
              <a:rPr lang="en-US" altLang="en-US" dirty="0"/>
              <a:t>Motherboard: main circuit board containing connectors for attaching additional boards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58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58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5843">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7890" name="Title 1"/>
          <p:cNvSpPr>
            <a:spLocks noGrp="1"/>
          </p:cNvSpPr>
          <p:nvPr>
            <p:ph type="title"/>
          </p:nvPr>
        </p:nvSpPr>
        <p:spPr/>
        <p:txBody>
          <a:bodyPr/>
          <a:lstStyle/>
          <a:p>
            <a:r>
              <a:rPr lang="en-US" altLang="en-US" dirty="0"/>
              <a:t>2.2	Components of a Computer System</a:t>
            </a:r>
          </a:p>
        </p:txBody>
      </p:sp>
      <p:pic>
        <p:nvPicPr>
          <p:cNvPr id="2" name="Picture 1" descr="This exhibit illustrates some of the components of a computer system. The components shown in the figure are a disk drive, a C P U case, and a motherboard." title="Exhibit 2.2 - Components of a Computer System"/>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1021936" y="1641423"/>
            <a:ext cx="7432112" cy="4684435"/>
          </a:xfrm>
          <a:prstGeom prst="rect">
            <a:avLst/>
          </a:prstGeom>
        </p:spPr>
      </p:pic>
    </p:spTree>
  </p:cSld>
  <p:clrMapOvr>
    <a:masterClrMapping/>
  </p:clrMapOvr>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Autofit/>
          </a:bodyPr>
          <a:lstStyle/>
          <a:p>
            <a:r>
              <a:rPr lang="en-US" dirty="0"/>
              <a:t>The History of Computer Hardware and Software</a:t>
            </a:r>
          </a:p>
        </p:txBody>
      </p:sp>
      <p:sp>
        <p:nvSpPr>
          <p:cNvPr id="3" name="Content Placeholder 2"/>
          <p:cNvSpPr>
            <a:spLocks noGrp="1"/>
          </p:cNvSpPr>
          <p:nvPr>
            <p:ph idx="1"/>
          </p:nvPr>
        </p:nvSpPr>
        <p:spPr/>
        <p:txBody>
          <a:bodyPr/>
          <a:lstStyle/>
          <a:p>
            <a:r>
              <a:rPr lang="en-US" dirty="0"/>
              <a:t>Major developments in hardware have taken place over the past 60 years</a:t>
            </a:r>
          </a:p>
          <a:p>
            <a:pPr lvl="1"/>
            <a:r>
              <a:rPr lang="en-US" dirty="0"/>
              <a:t>To make these developments more clear, computers are often categorized into “generations”</a:t>
            </a:r>
          </a:p>
        </p:txBody>
      </p:sp>
    </p:spTree>
    <p:extLst>
      <p:ext uri="{BB962C8B-B14F-4D97-AF65-F5344CB8AC3E}">
        <p14:creationId xmlns:p14="http://schemas.microsoft.com/office/powerpoint/2010/main" val="3572889080"/>
      </p:ext>
    </p:extLst>
  </p:cSld>
  <p:clrMapOvr>
    <a:masterClrMapping/>
  </p:clrMapOvr>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9938" name="Title 1"/>
          <p:cNvSpPr>
            <a:spLocks noGrp="1"/>
          </p:cNvSpPr>
          <p:nvPr>
            <p:ph type="title"/>
          </p:nvPr>
        </p:nvSpPr>
        <p:spPr>
          <a:xfrm>
            <a:off x="1813810" y="464599"/>
            <a:ext cx="7023053" cy="983201"/>
          </a:xfrm>
        </p:spPr>
        <p:txBody>
          <a:bodyPr/>
          <a:lstStyle/>
          <a:p>
            <a:r>
              <a:rPr lang="en-US" altLang="en-US" b="1" dirty="0"/>
              <a:t>2.1	Hardware Generations</a:t>
            </a:r>
          </a:p>
        </p:txBody>
      </p:sp>
      <p:graphicFrame>
        <p:nvGraphicFramePr>
          <p:cNvPr id="5" name="Table 4" descr="This table provides information regarding hardware generations. It has five columns and nine rows. The header of column one reads generation, the header of column two reads date, the header of column three reads major technologies, and the header of column four reads example.&#10;In row two, column one reads first, column two reads 1946 to 1956, column three reads Vacuum Tube, and column four reads E N I A C.&#10;In row three, column one reads second, column two reads 1957 to 1963, column three reads transistors, and column four reads I B M 7094, 1401.&#10;In row four, column one reads third, column two reads 1964 to 1970, column three reads integrated circuits, remote data entry, telecommunications, and column four reads I B M 360, 370.&#10;In row five, column one reads fourth, column two reads 1971 to 1992, column three reads miniaturization, V S L I, personal computers, optical disks, and column four reads Cray X M P, Cray two.&#10;In row six, column one reads fifth, column two reads 1993 to present, column three reads parallel processing, gallium arsenide chips, optical technologies, and column four reads IBM System zEnterprise E C 12.&#10;" title="Table 2.1 - Hardware Generations"/>
          <p:cNvGraphicFramePr>
            <a:graphicFrameLocks noGrp="1"/>
          </p:cNvGraphicFramePr>
          <p:nvPr>
            <p:extLst>
              <p:ext uri="{D42A27DB-BD31-4B8C-83A1-F6EECF244321}">
                <p14:modId xmlns:p14="http://schemas.microsoft.com/office/powerpoint/2010/main" val="1971465194"/>
              </p:ext>
            </p:extLst>
          </p:nvPr>
        </p:nvGraphicFramePr>
        <p:xfrm>
          <a:off x="839786" y="1537369"/>
          <a:ext cx="7464424" cy="3857026"/>
        </p:xfrm>
        <a:graphic>
          <a:graphicData uri="http://schemas.openxmlformats.org/drawingml/2006/table">
            <a:tbl>
              <a:tblPr firstRow="1" bandRow="1">
                <a:tableStyleId>{91EBBBCC-DAD2-459C-BE2E-F6DE35CF9A28}</a:tableStyleId>
              </a:tblPr>
              <a:tblGrid>
                <a:gridCol w="1866106">
                  <a:extLst>
                    <a:ext uri="{9D8B030D-6E8A-4147-A177-3AD203B41FA5}">
                      <a16:colId xmlns:a16="http://schemas.microsoft.com/office/drawing/2014/main" val="20000"/>
                    </a:ext>
                  </a:extLst>
                </a:gridCol>
                <a:gridCol w="1866106">
                  <a:extLst>
                    <a:ext uri="{9D8B030D-6E8A-4147-A177-3AD203B41FA5}">
                      <a16:colId xmlns:a16="http://schemas.microsoft.com/office/drawing/2014/main" val="20001"/>
                    </a:ext>
                  </a:extLst>
                </a:gridCol>
                <a:gridCol w="2371727">
                  <a:extLst>
                    <a:ext uri="{9D8B030D-6E8A-4147-A177-3AD203B41FA5}">
                      <a16:colId xmlns:a16="http://schemas.microsoft.com/office/drawing/2014/main" val="20002"/>
                    </a:ext>
                  </a:extLst>
                </a:gridCol>
                <a:gridCol w="1360485">
                  <a:extLst>
                    <a:ext uri="{9D8B030D-6E8A-4147-A177-3AD203B41FA5}">
                      <a16:colId xmlns:a16="http://schemas.microsoft.com/office/drawing/2014/main" val="20003"/>
                    </a:ext>
                  </a:extLst>
                </a:gridCol>
              </a:tblGrid>
              <a:tr h="459149">
                <a:tc>
                  <a:txBody>
                    <a:bodyPr/>
                    <a:lstStyle/>
                    <a:p>
                      <a:pPr algn="ctr"/>
                      <a:r>
                        <a:rPr lang="en-US" sz="1600" baseline="0" dirty="0">
                          <a:solidFill>
                            <a:schemeClr val="bg1"/>
                          </a:solidFill>
                        </a:rPr>
                        <a:t>Generation</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1600" dirty="0">
                          <a:solidFill>
                            <a:schemeClr val="bg1"/>
                          </a:solidFill>
                        </a:rPr>
                        <a:t>Date</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1600" dirty="0">
                          <a:solidFill>
                            <a:schemeClr val="bg1"/>
                          </a:solidFill>
                        </a:rPr>
                        <a:t>Major Technologies</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1600" dirty="0">
                          <a:solidFill>
                            <a:schemeClr val="bg1"/>
                          </a:solidFill>
                        </a:rPr>
                        <a:t>Example</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extLst>
                  <a:ext uri="{0D108BD9-81ED-4DB2-BD59-A6C34878D82A}">
                    <a16:rowId xmlns:a16="http://schemas.microsoft.com/office/drawing/2014/main" val="10000"/>
                  </a:ext>
                </a:extLst>
              </a:tr>
              <a:tr h="349877">
                <a:tc>
                  <a:txBody>
                    <a:bodyPr/>
                    <a:lstStyle/>
                    <a:p>
                      <a:pPr algn="ctr"/>
                      <a:r>
                        <a:rPr lang="en-US" sz="1600" baseline="0" dirty="0">
                          <a:solidFill>
                            <a:schemeClr val="tx2"/>
                          </a:solidFill>
                        </a:rPr>
                        <a:t>First</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1946–1956</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Vacuum tube</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ENIAC</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1"/>
                  </a:ext>
                </a:extLst>
              </a:tr>
              <a:tr h="349877">
                <a:tc>
                  <a:txBody>
                    <a:bodyPr/>
                    <a:lstStyle/>
                    <a:p>
                      <a:pPr algn="ctr"/>
                      <a:r>
                        <a:rPr lang="en-US" sz="1600" dirty="0">
                          <a:solidFill>
                            <a:schemeClr val="tx2"/>
                          </a:solidFill>
                        </a:rPr>
                        <a:t>Second</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1957–1963</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Transistors</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IBM 7094, 1401</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2"/>
                  </a:ext>
                </a:extLst>
              </a:tr>
              <a:tr h="349877">
                <a:tc>
                  <a:txBody>
                    <a:bodyPr/>
                    <a:lstStyle/>
                    <a:p>
                      <a:pPr algn="ctr"/>
                      <a:r>
                        <a:rPr lang="en-US" sz="1600" dirty="0">
                          <a:solidFill>
                            <a:schemeClr val="tx2"/>
                          </a:solidFill>
                        </a:rPr>
                        <a:t>Third</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1964–1970</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IN" sz="1600" dirty="0">
                          <a:solidFill>
                            <a:schemeClr val="tx2"/>
                          </a:solidFill>
                        </a:rPr>
                        <a:t>Integrated circuits, remote data entry,</a:t>
                      </a:r>
                    </a:p>
                    <a:p>
                      <a:pPr algn="ctr"/>
                      <a:r>
                        <a:rPr lang="en-IN" sz="1600" dirty="0">
                          <a:solidFill>
                            <a:schemeClr val="tx2"/>
                          </a:solidFill>
                        </a:rPr>
                        <a:t>telecommunications</a:t>
                      </a:r>
                      <a:endParaRPr lang="en-US" sz="1600" dirty="0">
                        <a:solidFill>
                          <a:schemeClr val="tx2"/>
                        </a:solidFill>
                      </a:endParaRP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IBM 360, 370</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3"/>
                  </a:ext>
                </a:extLst>
              </a:tr>
              <a:tr h="349877">
                <a:tc>
                  <a:txBody>
                    <a:bodyPr/>
                    <a:lstStyle/>
                    <a:p>
                      <a:pPr algn="ctr"/>
                      <a:r>
                        <a:rPr lang="en-US" sz="1600" dirty="0">
                          <a:solidFill>
                            <a:schemeClr val="tx2"/>
                          </a:solidFill>
                        </a:rPr>
                        <a:t>Fourth</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1971–1992</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Miniaturization, VSLI, personal</a:t>
                      </a:r>
                      <a:r>
                        <a:rPr lang="en-US" sz="1600" baseline="0" dirty="0">
                          <a:solidFill>
                            <a:schemeClr val="tx2"/>
                          </a:solidFill>
                        </a:rPr>
                        <a:t> </a:t>
                      </a:r>
                      <a:r>
                        <a:rPr lang="en-US" sz="1600" dirty="0">
                          <a:solidFill>
                            <a:schemeClr val="tx2"/>
                          </a:solidFill>
                        </a:rPr>
                        <a:t>computers, optical disks</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Cray XMP, Cray II</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4"/>
                  </a:ext>
                </a:extLst>
              </a:tr>
              <a:tr h="349877">
                <a:tc>
                  <a:txBody>
                    <a:bodyPr/>
                    <a:lstStyle/>
                    <a:p>
                      <a:pPr algn="ctr"/>
                      <a:r>
                        <a:rPr lang="en-US" sz="1600" dirty="0">
                          <a:solidFill>
                            <a:schemeClr val="tx2"/>
                          </a:solidFill>
                        </a:rPr>
                        <a:t>Fifth</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1993–present</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Parallel processing, gallium arsenide</a:t>
                      </a:r>
                    </a:p>
                    <a:p>
                      <a:pPr algn="ctr"/>
                      <a:r>
                        <a:rPr lang="en-US" sz="1600" dirty="0">
                          <a:solidFill>
                            <a:schemeClr val="tx2"/>
                          </a:solidFill>
                        </a:rPr>
                        <a:t>chips, optical technologies</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ctr"/>
                      <a:r>
                        <a:rPr lang="en-US" sz="1600" dirty="0">
                          <a:solidFill>
                            <a:schemeClr val="tx2"/>
                          </a:solidFill>
                        </a:rPr>
                        <a:t>IBM System </a:t>
                      </a:r>
                      <a:r>
                        <a:rPr lang="en-US" sz="1600" dirty="0" err="1">
                          <a:solidFill>
                            <a:schemeClr val="tx2"/>
                          </a:solidFill>
                        </a:rPr>
                        <a:t>zEnterprise</a:t>
                      </a:r>
                      <a:r>
                        <a:rPr lang="en-US" sz="1600" dirty="0">
                          <a:solidFill>
                            <a:schemeClr val="tx2"/>
                          </a:solidFill>
                        </a:rPr>
                        <a:t> EC12</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5"/>
                  </a:ext>
                </a:extLst>
              </a:tr>
            </a:tbl>
          </a:graphicData>
        </a:graphic>
      </p:graphicFrame>
    </p:spTree>
  </p:cSld>
  <p:clrMapOvr>
    <a:masterClrMapping/>
  </p:clrMapOvr>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The Power of Computers</a:t>
            </a:r>
          </a:p>
        </p:txBody>
      </p:sp>
      <p:sp>
        <p:nvSpPr>
          <p:cNvPr id="3" name="Content Placeholder 2"/>
          <p:cNvSpPr>
            <a:spLocks noGrp="1"/>
          </p:cNvSpPr>
          <p:nvPr>
            <p:ph idx="1"/>
          </p:nvPr>
        </p:nvSpPr>
        <p:spPr/>
        <p:txBody>
          <a:bodyPr/>
          <a:lstStyle/>
          <a:p>
            <a:r>
              <a:rPr lang="en-US" dirty="0"/>
              <a:t>Computers draw their power from three factors that far exceed human capacities</a:t>
            </a:r>
          </a:p>
          <a:p>
            <a:pPr lvl="1"/>
            <a:r>
              <a:rPr lang="en-US" dirty="0"/>
              <a:t>Speed</a:t>
            </a:r>
          </a:p>
          <a:p>
            <a:pPr lvl="1"/>
            <a:r>
              <a:rPr lang="en-US" dirty="0"/>
              <a:t>Accuracy</a:t>
            </a:r>
          </a:p>
          <a:p>
            <a:pPr lvl="1"/>
            <a:r>
              <a:rPr lang="en-US" dirty="0"/>
              <a:t>Storage and retrieval capabilities</a:t>
            </a:r>
          </a:p>
        </p:txBody>
      </p:sp>
    </p:spTree>
    <p:extLst>
      <p:ext uri="{BB962C8B-B14F-4D97-AF65-F5344CB8AC3E}">
        <p14:creationId xmlns:p14="http://schemas.microsoft.com/office/powerpoint/2010/main" val="523320573"/>
      </p:ext>
    </p:extLst>
  </p:cSld>
  <p:clrMapOvr>
    <a:masterClrMapping/>
  </p:clrMapOvr>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p:txBody>
          <a:bodyPr>
            <a:normAutofit/>
          </a:bodyPr>
          <a:lstStyle/>
          <a:p>
            <a:pPr eaLnBrk="1" hangingPunct="1"/>
            <a:r>
              <a:rPr lang="en-US" altLang="en-US" dirty="0"/>
              <a:t>Speed</a:t>
            </a:r>
          </a:p>
        </p:txBody>
      </p:sp>
      <p:sp>
        <p:nvSpPr>
          <p:cNvPr id="32771" name="Content Placeholder 2"/>
          <p:cNvSpPr>
            <a:spLocks noGrp="1"/>
          </p:cNvSpPr>
          <p:nvPr>
            <p:ph idx="1"/>
          </p:nvPr>
        </p:nvSpPr>
        <p:spPr/>
        <p:txBody>
          <a:bodyPr/>
          <a:lstStyle/>
          <a:p>
            <a:pPr eaLnBrk="1" hangingPunct="1">
              <a:defRPr/>
            </a:pPr>
            <a:r>
              <a:rPr lang="en-US" altLang="en-US" dirty="0"/>
              <a:t>Computer speed is measured as the number of instructions performed per fractions of a second</a:t>
            </a:r>
          </a:p>
          <a:p>
            <a:pPr marL="639763" lvl="1" indent="-273050" eaLnBrk="1" hangingPunct="1">
              <a:buFont typeface="Arial" pitchFamily="34" charset="0"/>
              <a:buChar char="•"/>
              <a:defRPr/>
            </a:pPr>
            <a:r>
              <a:rPr lang="en-US" altLang="en-US" dirty="0"/>
              <a:t>Millisecond: 1/1,000 of a second</a:t>
            </a:r>
          </a:p>
          <a:p>
            <a:pPr marL="639763" lvl="1" indent="-273050" eaLnBrk="1" hangingPunct="1">
              <a:buFont typeface="Arial" pitchFamily="34" charset="0"/>
              <a:buChar char="•"/>
              <a:defRPr/>
            </a:pPr>
            <a:r>
              <a:rPr lang="en-US" altLang="en-US" dirty="0"/>
              <a:t>Microsecond:1/1,000,000 of a second</a:t>
            </a:r>
          </a:p>
          <a:p>
            <a:pPr marL="639763" lvl="1" indent="-273050" eaLnBrk="1" hangingPunct="1">
              <a:buFont typeface="Arial" pitchFamily="34" charset="0"/>
              <a:buChar char="•"/>
              <a:defRPr/>
            </a:pPr>
            <a:r>
              <a:rPr lang="en-US" altLang="en-US" dirty="0"/>
              <a:t>Nanosecond:1/1,000,000,000 of a second</a:t>
            </a:r>
          </a:p>
          <a:p>
            <a:pPr marL="639763" lvl="1" indent="-273050" eaLnBrk="1" hangingPunct="1">
              <a:buFont typeface="Arial" pitchFamily="34" charset="0"/>
              <a:buChar char="•"/>
              <a:defRPr/>
            </a:pPr>
            <a:r>
              <a:rPr lang="en-US" altLang="en-US" dirty="0"/>
              <a:t>Picosecond:1/1,000,000,000,000 of a second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7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7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27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277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2771">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4034" name="Title 1"/>
          <p:cNvSpPr>
            <a:spLocks noGrp="1"/>
          </p:cNvSpPr>
          <p:nvPr>
            <p:ph type="title"/>
          </p:nvPr>
        </p:nvSpPr>
        <p:spPr/>
        <p:txBody>
          <a:bodyPr>
            <a:normAutofit/>
          </a:bodyPr>
          <a:lstStyle/>
          <a:p>
            <a:pPr eaLnBrk="1" hangingPunct="1"/>
            <a:r>
              <a:rPr lang="en-US" altLang="en-US" dirty="0"/>
              <a:t>Accuracy</a:t>
            </a:r>
          </a:p>
        </p:txBody>
      </p:sp>
      <p:sp>
        <p:nvSpPr>
          <p:cNvPr id="32771" name="Content Placeholder 2"/>
          <p:cNvSpPr>
            <a:spLocks noGrp="1"/>
          </p:cNvSpPr>
          <p:nvPr>
            <p:ph idx="1"/>
          </p:nvPr>
        </p:nvSpPr>
        <p:spPr/>
        <p:txBody>
          <a:bodyPr/>
          <a:lstStyle/>
          <a:p>
            <a:pPr marL="342583" indent="-273050" eaLnBrk="1" hangingPunct="1">
              <a:buFont typeface="Arial" pitchFamily="34" charset="0"/>
              <a:buChar char="•"/>
              <a:defRPr/>
            </a:pPr>
            <a:r>
              <a:rPr lang="en-US" altLang="en-US" dirty="0"/>
              <a:t>Degree of accuracy is critical in many computer applications</a:t>
            </a:r>
          </a:p>
          <a:p>
            <a:pPr marL="639763" lvl="1" indent="-273050" eaLnBrk="1" hangingPunct="1">
              <a:defRPr/>
            </a:pPr>
            <a:r>
              <a:rPr lang="en-US" altLang="en-US" dirty="0"/>
              <a:t>A small degree of inaccuracy could lead the space shuttle to land in Canada instead of the United States</a:t>
            </a:r>
          </a:p>
        </p:txBody>
      </p:sp>
    </p:spTree>
    <p:extLst>
      <p:ext uri="{BB962C8B-B14F-4D97-AF65-F5344CB8AC3E}">
        <p14:creationId xmlns:p14="http://schemas.microsoft.com/office/powerpoint/2010/main" val="723925180"/>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27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277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6082" name="Title 1"/>
          <p:cNvSpPr>
            <a:spLocks noGrp="1"/>
          </p:cNvSpPr>
          <p:nvPr>
            <p:ph type="title"/>
          </p:nvPr>
        </p:nvSpPr>
        <p:spPr/>
        <p:txBody>
          <a:bodyPr>
            <a:normAutofit/>
          </a:bodyPr>
          <a:lstStyle/>
          <a:p>
            <a:pPr eaLnBrk="1" hangingPunct="1"/>
            <a:r>
              <a:rPr lang="en-US" altLang="en-US" dirty="0"/>
              <a:t>Storage and Retrieval</a:t>
            </a:r>
          </a:p>
        </p:txBody>
      </p:sp>
      <p:sp>
        <p:nvSpPr>
          <p:cNvPr id="46083" name="Content Placeholder 2"/>
          <p:cNvSpPr>
            <a:spLocks noGrp="1"/>
          </p:cNvSpPr>
          <p:nvPr>
            <p:ph idx="1"/>
          </p:nvPr>
        </p:nvSpPr>
        <p:spPr/>
        <p:txBody>
          <a:bodyPr/>
          <a:lstStyle/>
          <a:p>
            <a:pPr eaLnBrk="1" hangingPunct="1"/>
            <a:r>
              <a:rPr lang="en-US" altLang="en-US" dirty="0"/>
              <a:t>Storage: saving data in computer memory</a:t>
            </a:r>
          </a:p>
          <a:p>
            <a:pPr eaLnBrk="1" hangingPunct="1"/>
            <a:r>
              <a:rPr lang="en-US" altLang="en-US" dirty="0"/>
              <a:t>Retrieval: accessing data from memory</a:t>
            </a:r>
          </a:p>
          <a:p>
            <a:pPr eaLnBrk="1" hangingPunct="1"/>
            <a:r>
              <a:rPr lang="en-US" altLang="en-US" dirty="0"/>
              <a:t>Data is stored in bits</a:t>
            </a:r>
          </a:p>
          <a:p>
            <a:pPr eaLnBrk="1" hangingPunct="1"/>
            <a:r>
              <a:rPr lang="en-US" altLang="en-US" dirty="0"/>
              <a:t>American Standard Code for Information Interchange (ASCII)</a:t>
            </a:r>
          </a:p>
          <a:p>
            <a:pPr marL="639763" lvl="1" indent="-273050" eaLnBrk="1" hangingPunct="1">
              <a:buFont typeface="Arial" panose="020B0604020202020204" pitchFamily="34" charset="0"/>
              <a:buChar char="•"/>
            </a:pPr>
            <a:r>
              <a:rPr lang="en-US" altLang="en-US" dirty="0"/>
              <a:t>Data code for text files, PC applications, and the Internet</a:t>
            </a:r>
          </a:p>
          <a:p>
            <a:pPr marL="639763" lvl="1" indent="-273050" eaLnBrk="1" hangingPunct="1">
              <a:buFont typeface="Arial" panose="020B0604020202020204" pitchFamily="34" charset="0"/>
              <a:buChar char="•"/>
            </a:pPr>
            <a:r>
              <a:rPr lang="en-US" altLang="en-US" dirty="0"/>
              <a:t>Defines up to 128 characters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60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608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608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608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608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608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 (1 of 2)</a:t>
            </a:r>
          </a:p>
        </p:txBody>
      </p:sp>
      <p:sp>
        <p:nvSpPr>
          <p:cNvPr id="3" name="Content Placeholder 2"/>
          <p:cNvSpPr>
            <a:spLocks noGrp="1"/>
          </p:cNvSpPr>
          <p:nvPr>
            <p:ph idx="1"/>
          </p:nvPr>
        </p:nvSpPr>
        <p:spPr/>
        <p:txBody>
          <a:bodyPr/>
          <a:lstStyle/>
          <a:p>
            <a:r>
              <a:rPr lang="en-US" dirty="0"/>
              <a:t>Define a computer system, and describe its components</a:t>
            </a:r>
          </a:p>
          <a:p>
            <a:r>
              <a:rPr lang="en-US" dirty="0"/>
              <a:t>Discuss the history of computer hardware and software</a:t>
            </a:r>
          </a:p>
          <a:p>
            <a:r>
              <a:rPr lang="en-US" dirty="0"/>
              <a:t>Explain the factors distinguishing the computing power of computers</a:t>
            </a:r>
          </a:p>
          <a:p>
            <a:r>
              <a:rPr lang="en-US" dirty="0"/>
              <a:t>Summarize computer operations</a:t>
            </a:r>
          </a:p>
          <a:p>
            <a:r>
              <a:rPr lang="en-US" dirty="0"/>
              <a:t>Discuss the types of input, output, and memory devices</a:t>
            </a:r>
          </a:p>
        </p:txBody>
      </p:sp>
    </p:spTree>
    <p:extLst>
      <p:ext uri="{BB962C8B-B14F-4D97-AF65-F5344CB8AC3E}">
        <p14:creationId xmlns:p14="http://schemas.microsoft.com/office/powerpoint/2010/main" val="1995726708"/>
      </p:ext>
    </p:extLst>
  </p:cSld>
  <p:clrMapOvr>
    <a:masterClrMapping/>
  </p:clrMapOvr>
</p:sld>
</file>

<file path=ppt/slides/slide2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8130" name="Title 1"/>
          <p:cNvSpPr>
            <a:spLocks noGrp="1"/>
          </p:cNvSpPr>
          <p:nvPr>
            <p:ph type="title"/>
          </p:nvPr>
        </p:nvSpPr>
        <p:spPr>
          <a:xfrm>
            <a:off x="1828800" y="426100"/>
            <a:ext cx="7292323" cy="960789"/>
          </a:xfrm>
        </p:spPr>
        <p:txBody>
          <a:bodyPr>
            <a:normAutofit/>
          </a:bodyPr>
          <a:lstStyle/>
          <a:p>
            <a:pPr marL="1279525" indent="-1279525" eaLnBrk="1" hangingPunct="1"/>
            <a:r>
              <a:rPr lang="en-US" altLang="en-US" b="1" dirty="0">
                <a:solidFill>
                  <a:schemeClr val="bg1"/>
                </a:solidFill>
                <a:effectLst/>
                <a:latin typeface="Folio Std Medium"/>
                <a:ea typeface="Franklin Gothic Medium" panose="020B0603020102020204" pitchFamily="34" charset="0"/>
                <a:cs typeface="Franklin Gothic Medium" panose="020B0603020102020204" pitchFamily="34" charset="0"/>
              </a:rPr>
              <a:t>2.3      </a:t>
            </a:r>
            <a:r>
              <a:rPr lang="en-US" altLang="en-US" b="1" dirty="0">
                <a:effectLst/>
                <a:latin typeface="Folio Std Medium"/>
                <a:ea typeface="Franklin Gothic Medium" panose="020B0603020102020204" pitchFamily="34" charset="0"/>
                <a:cs typeface="Franklin Gothic Medium" panose="020B0603020102020204" pitchFamily="34" charset="0"/>
              </a:rPr>
              <a:t>Storage Measurements (Approx.)</a:t>
            </a:r>
          </a:p>
        </p:txBody>
      </p:sp>
      <p:graphicFrame>
        <p:nvGraphicFramePr>
          <p:cNvPr id="4" name="Table 3" descr="This table provides information regarding approximate storage measurements. It has two columns and twelve rows. The header of column one reads value, and the header of column two reads size in bytes.&#10;In row two, column one reads 1 bit, and column two reads a single value of 0 or 1.&#10;In row three, column one reads 8 bits, and column two reads 1 byte or character.&#10;In row four, column one reads 2 to the power 10 bytes, and column two reads 1,000 bytes, or 1 kilobyte or K B.&#10;In row five, column one reads 2 to the power 20 bytes, and column two reads 1,000,000 bytes, or 1 megabyte or M B.&#10;In row six, column one reads 2 to the power 30 bytes, and column two reads 1,000,000,000 bytes, or 1 gigabyte or G B.&#10;In row seven, column one reads 2 to the power 40 bytes, and column two reads 1,000,000,000,000 bytes, or 1 terabyte or T B.&#10;In row eight, column one reads 2 to the power 50 bytes, and column two reads 1,000,000,000,000,000 bytes, or 1 petabyte or P B.&#10;In row nine, column one reads 2 to the power 60 bytes, and column two reads 1,000,000,000,000,000,000 bytes, or 1 exabyte or E B." title="Table 2.3 - Storage Measurements Approximations"/>
          <p:cNvGraphicFramePr>
            <a:graphicFrameLocks noGrp="1"/>
          </p:cNvGraphicFramePr>
          <p:nvPr>
            <p:extLst>
              <p:ext uri="{D42A27DB-BD31-4B8C-83A1-F6EECF244321}">
                <p14:modId xmlns:p14="http://schemas.microsoft.com/office/powerpoint/2010/main" val="2235638751"/>
              </p:ext>
            </p:extLst>
          </p:nvPr>
        </p:nvGraphicFramePr>
        <p:xfrm>
          <a:off x="1102660" y="1078288"/>
          <a:ext cx="7561265" cy="5388162"/>
        </p:xfrm>
        <a:graphic>
          <a:graphicData uri="http://schemas.openxmlformats.org/drawingml/2006/table">
            <a:tbl>
              <a:tblPr firstRow="1" bandRow="1">
                <a:tableStyleId>{91EBBBCC-DAD2-459C-BE2E-F6DE35CF9A28}</a:tableStyleId>
              </a:tblPr>
              <a:tblGrid>
                <a:gridCol w="1917702">
                  <a:extLst>
                    <a:ext uri="{9D8B030D-6E8A-4147-A177-3AD203B41FA5}">
                      <a16:colId xmlns:a16="http://schemas.microsoft.com/office/drawing/2014/main" val="20000"/>
                    </a:ext>
                  </a:extLst>
                </a:gridCol>
                <a:gridCol w="5643563">
                  <a:extLst>
                    <a:ext uri="{9D8B030D-6E8A-4147-A177-3AD203B41FA5}">
                      <a16:colId xmlns:a16="http://schemas.microsoft.com/office/drawing/2014/main" val="20001"/>
                    </a:ext>
                  </a:extLst>
                </a:gridCol>
              </a:tblGrid>
              <a:tr h="514349">
                <a:tc>
                  <a:txBody>
                    <a:bodyPr/>
                    <a:lstStyle/>
                    <a:p>
                      <a:pPr algn="l"/>
                      <a:r>
                        <a:rPr lang="en-US" sz="2000" baseline="0" dirty="0">
                          <a:solidFill>
                            <a:schemeClr val="bg1"/>
                          </a:solidFill>
                        </a:rPr>
                        <a:t>Value</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l"/>
                      <a:r>
                        <a:rPr lang="en-US" sz="2000" dirty="0">
                          <a:solidFill>
                            <a:schemeClr val="bg1"/>
                          </a:solidFill>
                        </a:rPr>
                        <a:t>Size in Bytes</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extLst>
                  <a:ext uri="{0D108BD9-81ED-4DB2-BD59-A6C34878D82A}">
                    <a16:rowId xmlns:a16="http://schemas.microsoft.com/office/drawing/2014/main" val="10000"/>
                  </a:ext>
                </a:extLst>
              </a:tr>
              <a:tr h="572453">
                <a:tc>
                  <a:txBody>
                    <a:bodyPr/>
                    <a:lstStyle/>
                    <a:p>
                      <a:pPr algn="ctr"/>
                      <a:r>
                        <a:rPr lang="en-US" sz="2000" baseline="0" dirty="0">
                          <a:solidFill>
                            <a:schemeClr val="tx2"/>
                          </a:solidFill>
                        </a:rPr>
                        <a:t>1 bit</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IN" sz="2000" dirty="0">
                          <a:solidFill>
                            <a:schemeClr val="tx2"/>
                          </a:solidFill>
                        </a:rPr>
                        <a:t>A single value of 0 or 1</a:t>
                      </a:r>
                      <a:endParaRPr lang="en-US" sz="2000" dirty="0">
                        <a:solidFill>
                          <a:schemeClr val="tx2"/>
                        </a:solidFill>
                      </a:endParaRP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1"/>
                  </a:ext>
                </a:extLst>
              </a:tr>
              <a:tr h="572453">
                <a:tc>
                  <a:txBody>
                    <a:bodyPr/>
                    <a:lstStyle/>
                    <a:p>
                      <a:pPr algn="ctr"/>
                      <a:r>
                        <a:rPr lang="en-US" sz="2000" dirty="0">
                          <a:solidFill>
                            <a:schemeClr val="tx2"/>
                          </a:solidFill>
                        </a:rPr>
                        <a:t>8 bits</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US" sz="2000" dirty="0">
                          <a:solidFill>
                            <a:schemeClr val="tx2"/>
                          </a:solidFill>
                        </a:rPr>
                        <a:t>1 byte or character</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2"/>
                  </a:ext>
                </a:extLst>
              </a:tr>
              <a:tr h="572453">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IN" sz="2000" kern="1200" dirty="0">
                          <a:solidFill>
                            <a:schemeClr val="tx2"/>
                          </a:solidFill>
                          <a:effectLst/>
                          <a:latin typeface="+mn-lt"/>
                          <a:ea typeface="+mn-ea"/>
                          <a:cs typeface="+mn-cs"/>
                        </a:rPr>
                        <a:t>2</a:t>
                      </a:r>
                      <a:r>
                        <a:rPr lang="en-IN" sz="2000" kern="1200" baseline="30000" dirty="0">
                          <a:solidFill>
                            <a:schemeClr val="tx2"/>
                          </a:solidFill>
                          <a:effectLst/>
                          <a:latin typeface="+mn-lt"/>
                          <a:ea typeface="+mn-ea"/>
                          <a:cs typeface="+mn-cs"/>
                        </a:rPr>
                        <a:t>10</a:t>
                      </a:r>
                      <a:r>
                        <a:rPr lang="en-US" sz="2000" dirty="0">
                          <a:solidFill>
                            <a:schemeClr val="tx2"/>
                          </a:solidFill>
                        </a:rPr>
                        <a:t> bytes</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nb-NO" sz="2000" dirty="0">
                          <a:solidFill>
                            <a:schemeClr val="tx2"/>
                          </a:solidFill>
                        </a:rPr>
                        <a:t>1,000 bytes, or 1 kilobyte (KB)</a:t>
                      </a:r>
                      <a:endParaRPr lang="en-US" sz="2000" dirty="0">
                        <a:solidFill>
                          <a:schemeClr val="tx2"/>
                        </a:solidFill>
                      </a:endParaRP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3"/>
                  </a:ext>
                </a:extLst>
              </a:tr>
              <a:tr h="572453">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lang="en-IN" sz="2000" kern="1200" dirty="0">
                          <a:solidFill>
                            <a:schemeClr val="tx2"/>
                          </a:solidFill>
                          <a:effectLst/>
                          <a:latin typeface="+mn-lt"/>
                          <a:ea typeface="+mn-ea"/>
                          <a:cs typeface="+mn-cs"/>
                        </a:rPr>
                        <a:t>2</a:t>
                      </a:r>
                      <a:r>
                        <a:rPr lang="en-IN" sz="2000" kern="1200" baseline="30000" dirty="0">
                          <a:solidFill>
                            <a:schemeClr val="tx2"/>
                          </a:solidFill>
                          <a:effectLst/>
                          <a:latin typeface="+mn-lt"/>
                          <a:ea typeface="+mn-ea"/>
                          <a:cs typeface="+mn-cs"/>
                        </a:rPr>
                        <a:t>20</a:t>
                      </a:r>
                      <a:r>
                        <a:rPr kumimoji="0" lang="en-US" sz="2000" b="0" i="0" u="none" strike="noStrike" kern="1200" cap="none" spc="0" normalizeH="0" baseline="0" noProof="0" dirty="0">
                          <a:ln>
                            <a:noFill/>
                          </a:ln>
                          <a:solidFill>
                            <a:srgbClr val="000000"/>
                          </a:solidFill>
                          <a:effectLst/>
                          <a:uLnTx/>
                          <a:uFillTx/>
                          <a:latin typeface="+mn-lt"/>
                          <a:ea typeface="+mn-ea"/>
                          <a:cs typeface="+mn-cs"/>
                        </a:rPr>
                        <a:t> bytes </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IN" sz="2000" dirty="0">
                          <a:solidFill>
                            <a:schemeClr val="tx2"/>
                          </a:solidFill>
                        </a:rPr>
                        <a:t>1,000,000 bytes, or 1 megabyte (MB)</a:t>
                      </a:r>
                      <a:endParaRPr lang="en-US" sz="2000" dirty="0">
                        <a:solidFill>
                          <a:schemeClr val="tx2"/>
                        </a:solidFill>
                      </a:endParaRP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4"/>
                  </a:ext>
                </a:extLst>
              </a:tr>
              <a:tr h="572453">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IN" sz="2000" b="0" i="0" u="none" strike="noStrike" kern="1200" cap="none" spc="0" normalizeH="0" baseline="0" noProof="0" dirty="0">
                          <a:ln>
                            <a:noFill/>
                          </a:ln>
                          <a:solidFill>
                            <a:srgbClr val="000000"/>
                          </a:solidFill>
                          <a:effectLst/>
                          <a:uLnTx/>
                          <a:uFillTx/>
                          <a:latin typeface="+mn-lt"/>
                          <a:ea typeface="+mn-ea"/>
                          <a:cs typeface="+mn-cs"/>
                        </a:rPr>
                        <a:t>2</a:t>
                      </a:r>
                      <a:r>
                        <a:rPr kumimoji="0" lang="en-IN" sz="2000" b="0" i="0" u="none" strike="noStrike" kern="1200" cap="none" spc="0" normalizeH="0" baseline="30000" noProof="0" dirty="0">
                          <a:ln>
                            <a:noFill/>
                          </a:ln>
                          <a:solidFill>
                            <a:srgbClr val="000000"/>
                          </a:solidFill>
                          <a:effectLst/>
                          <a:uLnTx/>
                          <a:uFillTx/>
                          <a:latin typeface="+mn-lt"/>
                          <a:ea typeface="+mn-ea"/>
                          <a:cs typeface="+mn-cs"/>
                        </a:rPr>
                        <a:t>30</a:t>
                      </a:r>
                      <a:r>
                        <a:rPr kumimoji="0" lang="en-US" sz="2000" b="0" i="0" u="none" strike="noStrike" kern="1200" cap="none" spc="0" normalizeH="0" baseline="0" noProof="0" dirty="0">
                          <a:ln>
                            <a:noFill/>
                          </a:ln>
                          <a:solidFill>
                            <a:srgbClr val="000000"/>
                          </a:solidFill>
                          <a:effectLst/>
                          <a:uLnTx/>
                          <a:uFillTx/>
                          <a:latin typeface="+mn-lt"/>
                          <a:ea typeface="+mn-ea"/>
                          <a:cs typeface="+mn-cs"/>
                        </a:rPr>
                        <a:t> bytes</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US" sz="2000" dirty="0">
                          <a:solidFill>
                            <a:schemeClr val="tx2"/>
                          </a:solidFill>
                        </a:rPr>
                        <a:t>1,000,000,000 bytes, or 1 gigabyte (GB)</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5"/>
                  </a:ext>
                </a:extLst>
              </a:tr>
              <a:tr h="574314">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IN" sz="2000" b="0" i="0" u="none" strike="noStrike" kern="1200" cap="none" spc="0" normalizeH="0" baseline="0" noProof="0" dirty="0">
                          <a:ln>
                            <a:noFill/>
                          </a:ln>
                          <a:solidFill>
                            <a:srgbClr val="000000"/>
                          </a:solidFill>
                          <a:effectLst/>
                          <a:uLnTx/>
                          <a:uFillTx/>
                          <a:latin typeface="+mn-lt"/>
                          <a:ea typeface="+mn-ea"/>
                          <a:cs typeface="+mn-cs"/>
                        </a:rPr>
                        <a:t>2</a:t>
                      </a:r>
                      <a:r>
                        <a:rPr kumimoji="0" lang="en-IN" sz="2000" b="0" i="0" u="none" strike="noStrike" kern="1200" cap="none" spc="0" normalizeH="0" baseline="30000" noProof="0" dirty="0">
                          <a:ln>
                            <a:noFill/>
                          </a:ln>
                          <a:solidFill>
                            <a:srgbClr val="000000"/>
                          </a:solidFill>
                          <a:effectLst/>
                          <a:uLnTx/>
                          <a:uFillTx/>
                          <a:latin typeface="+mn-lt"/>
                          <a:ea typeface="+mn-ea"/>
                          <a:cs typeface="+mn-cs"/>
                        </a:rPr>
                        <a:t>40</a:t>
                      </a:r>
                      <a:r>
                        <a:rPr kumimoji="0" lang="en-US" sz="2000" b="0" i="0" u="none" strike="noStrike" kern="1200" cap="none" spc="0" normalizeH="0" baseline="0" noProof="0" dirty="0">
                          <a:ln>
                            <a:noFill/>
                          </a:ln>
                          <a:solidFill>
                            <a:srgbClr val="000000"/>
                          </a:solidFill>
                          <a:effectLst/>
                          <a:uLnTx/>
                          <a:uFillTx/>
                          <a:latin typeface="+mn-lt"/>
                          <a:ea typeface="+mn-ea"/>
                          <a:cs typeface="+mn-cs"/>
                        </a:rPr>
                        <a:t> bytes</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IN" sz="2000" dirty="0">
                          <a:solidFill>
                            <a:schemeClr val="tx2"/>
                          </a:solidFill>
                        </a:rPr>
                        <a:t>1,000,000,000,000 bytes, or 1 terabyte (TB)</a:t>
                      </a:r>
                      <a:endParaRPr lang="en-US" sz="2000" dirty="0">
                        <a:solidFill>
                          <a:schemeClr val="tx2"/>
                        </a:solidFill>
                      </a:endParaRP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6"/>
                  </a:ext>
                </a:extLst>
              </a:tr>
              <a:tr h="71861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IN" sz="2000" b="0" i="0" u="none" strike="noStrike" kern="1200" cap="none" spc="0" normalizeH="0" baseline="0" noProof="0" dirty="0">
                          <a:ln>
                            <a:noFill/>
                          </a:ln>
                          <a:solidFill>
                            <a:srgbClr val="000000"/>
                          </a:solidFill>
                          <a:effectLst/>
                          <a:uLnTx/>
                          <a:uFillTx/>
                          <a:latin typeface="+mn-lt"/>
                          <a:ea typeface="+mn-ea"/>
                          <a:cs typeface="+mn-cs"/>
                        </a:rPr>
                        <a:t>2</a:t>
                      </a:r>
                      <a:r>
                        <a:rPr kumimoji="0" lang="en-IN" sz="2000" b="0" i="0" u="none" strike="noStrike" kern="1200" cap="none" spc="0" normalizeH="0" baseline="30000" noProof="0" dirty="0">
                          <a:ln>
                            <a:noFill/>
                          </a:ln>
                          <a:solidFill>
                            <a:srgbClr val="000000"/>
                          </a:solidFill>
                          <a:effectLst/>
                          <a:uLnTx/>
                          <a:uFillTx/>
                          <a:latin typeface="+mn-lt"/>
                          <a:ea typeface="+mn-ea"/>
                          <a:cs typeface="+mn-cs"/>
                        </a:rPr>
                        <a:t>50</a:t>
                      </a:r>
                      <a:r>
                        <a:rPr kumimoji="0" lang="en-US" sz="2000" b="0" i="0" u="none" strike="noStrike" kern="1200" cap="none" spc="0" normalizeH="0" baseline="0" noProof="0" dirty="0">
                          <a:ln>
                            <a:noFill/>
                          </a:ln>
                          <a:solidFill>
                            <a:srgbClr val="000000"/>
                          </a:solidFill>
                          <a:effectLst/>
                          <a:uLnTx/>
                          <a:uFillTx/>
                          <a:latin typeface="+mn-lt"/>
                          <a:ea typeface="+mn-ea"/>
                          <a:cs typeface="+mn-cs"/>
                        </a:rPr>
                        <a:t> bytes</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US" sz="2000" dirty="0">
                          <a:solidFill>
                            <a:schemeClr val="tx2"/>
                          </a:solidFill>
                        </a:rPr>
                        <a:t>1,000,000,000,000,000 bytes, or 1 petabyte (PB)</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7"/>
                  </a:ext>
                </a:extLst>
              </a:tr>
              <a:tr h="718617">
                <a:tc>
                  <a:txBody>
                    <a:bodyPr/>
                    <a:lstStyle/>
                    <a:p>
                      <a:pPr marL="0" marR="0" lvl="0" indent="0" algn="ctr" defTabSz="457200" rtl="0" eaLnBrk="1" fontAlgn="auto" latinLnBrk="0" hangingPunct="1">
                        <a:lnSpc>
                          <a:spcPct val="100000"/>
                        </a:lnSpc>
                        <a:spcBef>
                          <a:spcPts val="0"/>
                        </a:spcBef>
                        <a:spcAft>
                          <a:spcPts val="0"/>
                        </a:spcAft>
                        <a:buClrTx/>
                        <a:buSzTx/>
                        <a:buFontTx/>
                        <a:buNone/>
                        <a:tabLst/>
                        <a:defRPr/>
                      </a:pPr>
                      <a:r>
                        <a:rPr kumimoji="0" lang="en-IN" sz="2000" b="0" i="0" u="none" strike="noStrike" kern="1200" cap="none" spc="0" normalizeH="0" baseline="0" noProof="0" dirty="0">
                          <a:ln>
                            <a:noFill/>
                          </a:ln>
                          <a:solidFill>
                            <a:srgbClr val="000000"/>
                          </a:solidFill>
                          <a:effectLst/>
                          <a:uLnTx/>
                          <a:uFillTx/>
                          <a:latin typeface="+mn-lt"/>
                          <a:ea typeface="+mn-ea"/>
                          <a:cs typeface="+mn-cs"/>
                        </a:rPr>
                        <a:t>2</a:t>
                      </a:r>
                      <a:r>
                        <a:rPr kumimoji="0" lang="en-IN" sz="2000" b="0" i="0" u="none" strike="noStrike" kern="1200" cap="none" spc="0" normalizeH="0" baseline="30000" noProof="0" dirty="0">
                          <a:ln>
                            <a:noFill/>
                          </a:ln>
                          <a:solidFill>
                            <a:srgbClr val="000000"/>
                          </a:solidFill>
                          <a:effectLst/>
                          <a:uLnTx/>
                          <a:uFillTx/>
                          <a:latin typeface="+mn-lt"/>
                          <a:ea typeface="+mn-ea"/>
                          <a:cs typeface="+mn-cs"/>
                        </a:rPr>
                        <a:t>60</a:t>
                      </a:r>
                      <a:r>
                        <a:rPr kumimoji="0" lang="en-US" sz="2000" b="0" i="0" u="none" strike="noStrike" kern="1200" cap="none" spc="0" normalizeH="0" baseline="0" noProof="0" dirty="0">
                          <a:ln>
                            <a:noFill/>
                          </a:ln>
                          <a:solidFill>
                            <a:srgbClr val="000000"/>
                          </a:solidFill>
                          <a:effectLst/>
                          <a:uLnTx/>
                          <a:uFillTx/>
                          <a:latin typeface="+mn-lt"/>
                          <a:ea typeface="+mn-ea"/>
                          <a:cs typeface="+mn-cs"/>
                        </a:rPr>
                        <a:t> bytes</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IN" sz="2000" dirty="0">
                          <a:solidFill>
                            <a:schemeClr val="tx2"/>
                          </a:solidFill>
                        </a:rPr>
                        <a:t>1,000,000,000,000,000,000 bytes, or 1 </a:t>
                      </a:r>
                      <a:r>
                        <a:rPr lang="en-IN" sz="2000" dirty="0" err="1">
                          <a:solidFill>
                            <a:schemeClr val="tx2"/>
                          </a:solidFill>
                        </a:rPr>
                        <a:t>exabyte</a:t>
                      </a:r>
                      <a:r>
                        <a:rPr lang="en-IN" sz="2000" dirty="0">
                          <a:solidFill>
                            <a:schemeClr val="tx2"/>
                          </a:solidFill>
                        </a:rPr>
                        <a:t> (EB)</a:t>
                      </a:r>
                      <a:endParaRPr lang="en-US" sz="2000" dirty="0">
                        <a:solidFill>
                          <a:schemeClr val="tx2"/>
                        </a:solidFill>
                      </a:endParaRP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8"/>
                  </a:ext>
                </a:extLst>
              </a:tr>
            </a:tbl>
          </a:graphicData>
        </a:graphic>
      </p:graphicFrame>
    </p:spTree>
    <p:extLst>
      <p:ext uri="{BB962C8B-B14F-4D97-AF65-F5344CB8AC3E}">
        <p14:creationId xmlns:p14="http://schemas.microsoft.com/office/powerpoint/2010/main" val="615353132"/>
      </p:ext>
    </p:extLst>
  </p:cSld>
  <p:clrMapOvr>
    <a:masterClrMapping/>
  </p:clrMapOvr>
</p:sld>
</file>

<file path=ppt/slides/slide2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pPr eaLnBrk="1" hangingPunct="1"/>
            <a:r>
              <a:rPr lang="en-US" dirty="0"/>
              <a:t>Computer Operations</a:t>
            </a:r>
          </a:p>
        </p:txBody>
      </p:sp>
      <p:sp>
        <p:nvSpPr>
          <p:cNvPr id="3" name="Content Placeholder 2"/>
          <p:cNvSpPr>
            <a:spLocks noGrp="1"/>
          </p:cNvSpPr>
          <p:nvPr>
            <p:ph idx="1"/>
          </p:nvPr>
        </p:nvSpPr>
        <p:spPr/>
        <p:txBody>
          <a:bodyPr/>
          <a:lstStyle/>
          <a:p>
            <a:r>
              <a:rPr lang="en-IN" dirty="0"/>
              <a:t>Computer functions </a:t>
            </a:r>
          </a:p>
          <a:p>
            <a:pPr lvl="1"/>
            <a:r>
              <a:rPr lang="en-IN" dirty="0"/>
              <a:t>Three basic tasks: arithmetic operations, logical operations, and storage and retrieval operations</a:t>
            </a:r>
          </a:p>
          <a:p>
            <a:pPr lvl="1"/>
            <a:r>
              <a:rPr lang="en-IN" dirty="0"/>
              <a:t>Add, subtract, multiply, divide, and raise numbers to a power (exponentiation)</a:t>
            </a:r>
          </a:p>
          <a:p>
            <a:pPr lvl="1"/>
            <a:r>
              <a:rPr lang="en-IN" dirty="0"/>
              <a:t>Perform comparison operations by comparing two numbers</a:t>
            </a:r>
          </a:p>
          <a:p>
            <a:pPr lvl="1"/>
            <a:r>
              <a:rPr lang="en-IN" dirty="0"/>
              <a:t>Store massive amounts of data in very small spaces and locate a particular item quickly</a:t>
            </a:r>
          </a:p>
          <a:p>
            <a:endParaRPr lang="en-IN" dirty="0"/>
          </a:p>
          <a:p>
            <a:endParaRPr lang="en-US" dirty="0"/>
          </a:p>
        </p:txBody>
      </p:sp>
    </p:spTree>
    <p:extLst>
      <p:ext uri="{BB962C8B-B14F-4D97-AF65-F5344CB8AC3E}">
        <p14:creationId xmlns:p14="http://schemas.microsoft.com/office/powerpoint/2010/main" val="3587422365"/>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a:bodyPr>
          <a:lstStyle/>
          <a:p>
            <a:r>
              <a:rPr lang="en-US" dirty="0"/>
              <a:t>Input, Output, and Memory Devices</a:t>
            </a:r>
          </a:p>
        </p:txBody>
      </p:sp>
      <p:sp>
        <p:nvSpPr>
          <p:cNvPr id="3" name="Content Placeholder 2"/>
          <p:cNvSpPr>
            <a:spLocks noGrp="1"/>
          </p:cNvSpPr>
          <p:nvPr>
            <p:ph idx="1"/>
          </p:nvPr>
        </p:nvSpPr>
        <p:spPr/>
        <p:txBody>
          <a:bodyPr/>
          <a:lstStyle/>
          <a:p>
            <a:r>
              <a:rPr lang="en-US" dirty="0"/>
              <a:t>To use a computer and process data, three major components are needed</a:t>
            </a:r>
          </a:p>
          <a:p>
            <a:pPr lvl="1"/>
            <a:r>
              <a:rPr lang="en-US" dirty="0"/>
              <a:t>Input</a:t>
            </a:r>
          </a:p>
          <a:p>
            <a:pPr lvl="1"/>
            <a:r>
              <a:rPr lang="en-US" dirty="0"/>
              <a:t>Output</a:t>
            </a:r>
          </a:p>
          <a:p>
            <a:pPr lvl="1"/>
            <a:r>
              <a:rPr lang="en-US" dirty="0"/>
              <a:t>Memory </a:t>
            </a:r>
          </a:p>
        </p:txBody>
      </p:sp>
    </p:spTree>
    <p:extLst>
      <p:ext uri="{BB962C8B-B14F-4D97-AF65-F5344CB8AC3E}">
        <p14:creationId xmlns:p14="http://schemas.microsoft.com/office/powerpoint/2010/main" val="1842151924"/>
      </p:ext>
    </p:extLst>
  </p:cSld>
  <p:clrMapOvr>
    <a:masterClrMapping/>
  </p:clrMapOvr>
</p:sld>
</file>

<file path=ppt/slides/slide2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49154" name="Title 1"/>
          <p:cNvSpPr>
            <a:spLocks noGrp="1"/>
          </p:cNvSpPr>
          <p:nvPr>
            <p:ph type="title"/>
          </p:nvPr>
        </p:nvSpPr>
        <p:spPr/>
        <p:txBody>
          <a:bodyPr/>
          <a:lstStyle/>
          <a:p>
            <a:r>
              <a:rPr lang="en-US" altLang="en-US"/>
              <a:t>Input Devices</a:t>
            </a:r>
            <a:endParaRPr lang="en-US" altLang="en-US" dirty="0"/>
          </a:p>
        </p:txBody>
      </p:sp>
      <p:sp>
        <p:nvSpPr>
          <p:cNvPr id="49155" name="Content Placeholder 2"/>
          <p:cNvSpPr>
            <a:spLocks noGrp="1"/>
          </p:cNvSpPr>
          <p:nvPr>
            <p:ph idx="1"/>
          </p:nvPr>
        </p:nvSpPr>
        <p:spPr/>
        <p:txBody>
          <a:bodyPr/>
          <a:lstStyle/>
          <a:p>
            <a:r>
              <a:rPr lang="en-US" altLang="en-US" dirty="0"/>
              <a:t>Send data and information to the computer</a:t>
            </a:r>
          </a:p>
          <a:p>
            <a:pPr lvl="1"/>
            <a:r>
              <a:rPr lang="en-US" altLang="en-US" dirty="0"/>
              <a:t>Keyboard, mouse, touch screen, light pen, trackball, data tablet, barcode reader, optical character reader (OCR), magnetic ink character recognition (MICR) system, and optical mark recognition (OMR) system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915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9155">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1202" name="Title 1"/>
          <p:cNvSpPr>
            <a:spLocks noGrp="1"/>
          </p:cNvSpPr>
          <p:nvPr>
            <p:ph type="title"/>
          </p:nvPr>
        </p:nvSpPr>
        <p:spPr/>
        <p:txBody>
          <a:bodyPr/>
          <a:lstStyle/>
          <a:p>
            <a:r>
              <a:rPr lang="en-US" altLang="en-US"/>
              <a:t>Output Devices</a:t>
            </a:r>
            <a:endParaRPr lang="en-US" altLang="en-US" dirty="0"/>
          </a:p>
        </p:txBody>
      </p:sp>
      <p:sp>
        <p:nvSpPr>
          <p:cNvPr id="51203" name="Content Placeholder 2"/>
          <p:cNvSpPr>
            <a:spLocks noGrp="1"/>
          </p:cNvSpPr>
          <p:nvPr>
            <p:ph idx="1"/>
          </p:nvPr>
        </p:nvSpPr>
        <p:spPr/>
        <p:txBody>
          <a:bodyPr/>
          <a:lstStyle/>
          <a:p>
            <a:r>
              <a:rPr lang="en-US" altLang="en-US" dirty="0"/>
              <a:t>Many output devices are available for both mainframes and personal computers</a:t>
            </a:r>
          </a:p>
          <a:p>
            <a:pPr lvl="1"/>
            <a:r>
              <a:rPr lang="en-US" altLang="en-US" dirty="0"/>
              <a:t>Display output in the forms of soft copy and hard copy</a:t>
            </a:r>
          </a:p>
          <a:p>
            <a:pPr lvl="2"/>
            <a:r>
              <a:rPr lang="en-US" altLang="en-US" dirty="0"/>
              <a:t>Plotters convert output to graphics </a:t>
            </a:r>
          </a:p>
          <a:p>
            <a:pPr lvl="2"/>
            <a:r>
              <a:rPr lang="en-US" altLang="en-US" dirty="0"/>
              <a:t>Voice synthesizers convert output to voice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120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120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120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1203">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3250" name="Title 1"/>
          <p:cNvSpPr>
            <a:spLocks noGrp="1"/>
          </p:cNvSpPr>
          <p:nvPr>
            <p:ph type="title"/>
          </p:nvPr>
        </p:nvSpPr>
        <p:spPr/>
        <p:txBody>
          <a:bodyPr/>
          <a:lstStyle/>
          <a:p>
            <a:r>
              <a:rPr lang="en-US" altLang="en-US"/>
              <a:t>Memory Devices</a:t>
            </a:r>
            <a:endParaRPr lang="en-US" altLang="en-US" dirty="0"/>
          </a:p>
        </p:txBody>
      </p:sp>
      <p:sp>
        <p:nvSpPr>
          <p:cNvPr id="53251" name="Content Placeholder 2"/>
          <p:cNvSpPr>
            <a:spLocks noGrp="1"/>
          </p:cNvSpPr>
          <p:nvPr>
            <p:ph idx="1"/>
          </p:nvPr>
        </p:nvSpPr>
        <p:spPr/>
        <p:txBody>
          <a:bodyPr/>
          <a:lstStyle/>
          <a:p>
            <a:r>
              <a:rPr lang="en-US" altLang="en-US" dirty="0"/>
              <a:t>Main memory</a:t>
            </a:r>
          </a:p>
          <a:p>
            <a:pPr lvl="1"/>
            <a:r>
              <a:rPr lang="en-US" altLang="en-US" dirty="0"/>
              <a:t>Stores data and information and is volatile</a:t>
            </a:r>
          </a:p>
          <a:p>
            <a:pPr lvl="1"/>
            <a:r>
              <a:rPr lang="en-US" altLang="en-US" dirty="0"/>
              <a:t>Contents are lost when electrical power is turned off	</a:t>
            </a:r>
          </a:p>
          <a:p>
            <a:r>
              <a:rPr lang="en-US" altLang="en-US" dirty="0"/>
              <a:t>Secondary memory</a:t>
            </a:r>
          </a:p>
          <a:p>
            <a:pPr lvl="1"/>
            <a:r>
              <a:rPr lang="en-US" altLang="en-US" dirty="0"/>
              <a:t>Nonvolatile; holds data when the computer is off or during course of a program's operation</a:t>
            </a:r>
          </a:p>
          <a:p>
            <a:pPr lvl="1"/>
            <a:r>
              <a:rPr lang="en-US" altLang="en-US" dirty="0"/>
              <a:t>Serves as archival storage</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32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325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325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325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325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325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5298" name="Title 1"/>
          <p:cNvSpPr>
            <a:spLocks noGrp="1"/>
          </p:cNvSpPr>
          <p:nvPr>
            <p:ph type="title"/>
          </p:nvPr>
        </p:nvSpPr>
        <p:spPr/>
        <p:txBody>
          <a:bodyPr/>
          <a:lstStyle/>
          <a:p>
            <a:r>
              <a:rPr lang="en-US" altLang="en-US" dirty="0"/>
              <a:t>Main Memory Devices (1 of 2)</a:t>
            </a:r>
          </a:p>
        </p:txBody>
      </p:sp>
      <p:sp>
        <p:nvSpPr>
          <p:cNvPr id="55299" name="Content Placeholder 2"/>
          <p:cNvSpPr>
            <a:spLocks noGrp="1"/>
          </p:cNvSpPr>
          <p:nvPr>
            <p:ph idx="1"/>
          </p:nvPr>
        </p:nvSpPr>
        <p:spPr/>
        <p:txBody>
          <a:bodyPr/>
          <a:lstStyle/>
          <a:p>
            <a:r>
              <a:rPr lang="en-US" altLang="en-US" dirty="0"/>
              <a:t>Semiconductor chips made of silicon</a:t>
            </a:r>
          </a:p>
          <a:p>
            <a:pPr lvl="1"/>
            <a:r>
              <a:rPr lang="en-US" altLang="en-US" dirty="0"/>
              <a:t>Can be volatile or nonvolatile</a:t>
            </a:r>
          </a:p>
          <a:p>
            <a:r>
              <a:rPr lang="en-US" altLang="en-US" dirty="0"/>
              <a:t>Random access memory (RAM)</a:t>
            </a:r>
          </a:p>
          <a:p>
            <a:pPr lvl="1"/>
            <a:r>
              <a:rPr lang="en-US" altLang="en-US" dirty="0"/>
              <a:t>Volatile memory, in which data can be read from and written to</a:t>
            </a:r>
          </a:p>
          <a:p>
            <a:pPr lvl="2"/>
            <a:r>
              <a:rPr lang="en-US" altLang="en-US" dirty="0"/>
              <a:t>Known as read-write memory</a:t>
            </a:r>
          </a:p>
          <a:p>
            <a:pPr lvl="1"/>
            <a:r>
              <a:rPr lang="en-US" altLang="en-US" dirty="0"/>
              <a:t>Cache RAM: stores recently accessed memory</a:t>
            </a:r>
          </a:p>
          <a:p>
            <a:pPr lvl="2"/>
            <a:r>
              <a:rPr lang="en-US" altLang="en-US" dirty="0"/>
              <a:t>Resides on the processor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22" presetClass="entr" presetSubtype="4" fill="hold" nodeType="clickEffect">
                                  <p:stCondLst>
                                    <p:cond delay="0"/>
                                  </p:stCondLst>
                                  <p:childTnLst>
                                    <p:set>
                                      <p:cBhvr>
                                        <p:cTn id="6" dur="1" fill="hold">
                                          <p:stCondLst>
                                            <p:cond delay="0"/>
                                          </p:stCondLst>
                                        </p:cTn>
                                        <p:tgtEl>
                                          <p:spTgt spid="55299">
                                            <p:txEl>
                                              <p:pRg st="0" end="0"/>
                                            </p:txEl>
                                          </p:spTgt>
                                        </p:tgtEl>
                                        <p:attrNameLst>
                                          <p:attrName>style.visibility</p:attrName>
                                        </p:attrNameLst>
                                      </p:cBhvr>
                                      <p:to>
                                        <p:strVal val="visible"/>
                                      </p:to>
                                    </p:set>
                                    <p:animEffect transition="in" filter="wipe(down)">
                                      <p:cBhvr>
                                        <p:cTn id="7" dur="500"/>
                                        <p:tgtEl>
                                          <p:spTgt spid="55299">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22" presetClass="entr" presetSubtype="4" fill="hold" nodeType="clickEffect">
                                  <p:stCondLst>
                                    <p:cond delay="0"/>
                                  </p:stCondLst>
                                  <p:childTnLst>
                                    <p:set>
                                      <p:cBhvr>
                                        <p:cTn id="11" dur="1" fill="hold">
                                          <p:stCondLst>
                                            <p:cond delay="0"/>
                                          </p:stCondLst>
                                        </p:cTn>
                                        <p:tgtEl>
                                          <p:spTgt spid="55299">
                                            <p:txEl>
                                              <p:pRg st="1" end="1"/>
                                            </p:txEl>
                                          </p:spTgt>
                                        </p:tgtEl>
                                        <p:attrNameLst>
                                          <p:attrName>style.visibility</p:attrName>
                                        </p:attrNameLst>
                                      </p:cBhvr>
                                      <p:to>
                                        <p:strVal val="visible"/>
                                      </p:to>
                                    </p:set>
                                    <p:animEffect transition="in" filter="wipe(down)">
                                      <p:cBhvr>
                                        <p:cTn id="12" dur="500"/>
                                        <p:tgtEl>
                                          <p:spTgt spid="55299">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22" presetClass="entr" presetSubtype="4" fill="hold" nodeType="clickEffect">
                                  <p:stCondLst>
                                    <p:cond delay="0"/>
                                  </p:stCondLst>
                                  <p:childTnLst>
                                    <p:set>
                                      <p:cBhvr>
                                        <p:cTn id="16" dur="1" fill="hold">
                                          <p:stCondLst>
                                            <p:cond delay="0"/>
                                          </p:stCondLst>
                                        </p:cTn>
                                        <p:tgtEl>
                                          <p:spTgt spid="55299">
                                            <p:txEl>
                                              <p:pRg st="2" end="2"/>
                                            </p:txEl>
                                          </p:spTgt>
                                        </p:tgtEl>
                                        <p:attrNameLst>
                                          <p:attrName>style.visibility</p:attrName>
                                        </p:attrNameLst>
                                      </p:cBhvr>
                                      <p:to>
                                        <p:strVal val="visible"/>
                                      </p:to>
                                    </p:set>
                                    <p:animEffect transition="in" filter="wipe(down)">
                                      <p:cBhvr>
                                        <p:cTn id="17" dur="500"/>
                                        <p:tgtEl>
                                          <p:spTgt spid="55299">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22" presetClass="entr" presetSubtype="4" fill="hold" nodeType="clickEffect">
                                  <p:stCondLst>
                                    <p:cond delay="0"/>
                                  </p:stCondLst>
                                  <p:childTnLst>
                                    <p:set>
                                      <p:cBhvr>
                                        <p:cTn id="21" dur="1" fill="hold">
                                          <p:stCondLst>
                                            <p:cond delay="0"/>
                                          </p:stCondLst>
                                        </p:cTn>
                                        <p:tgtEl>
                                          <p:spTgt spid="55299">
                                            <p:txEl>
                                              <p:pRg st="3" end="3"/>
                                            </p:txEl>
                                          </p:spTgt>
                                        </p:tgtEl>
                                        <p:attrNameLst>
                                          <p:attrName>style.visibility</p:attrName>
                                        </p:attrNameLst>
                                      </p:cBhvr>
                                      <p:to>
                                        <p:strVal val="visible"/>
                                      </p:to>
                                    </p:set>
                                    <p:animEffect transition="in" filter="wipe(down)">
                                      <p:cBhvr>
                                        <p:cTn id="22" dur="500"/>
                                        <p:tgtEl>
                                          <p:spTgt spid="55299">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22" presetClass="entr" presetSubtype="4" fill="hold" nodeType="clickEffect">
                                  <p:stCondLst>
                                    <p:cond delay="0"/>
                                  </p:stCondLst>
                                  <p:childTnLst>
                                    <p:set>
                                      <p:cBhvr>
                                        <p:cTn id="26" dur="1" fill="hold">
                                          <p:stCondLst>
                                            <p:cond delay="0"/>
                                          </p:stCondLst>
                                        </p:cTn>
                                        <p:tgtEl>
                                          <p:spTgt spid="55299">
                                            <p:txEl>
                                              <p:pRg st="4" end="4"/>
                                            </p:txEl>
                                          </p:spTgt>
                                        </p:tgtEl>
                                        <p:attrNameLst>
                                          <p:attrName>style.visibility</p:attrName>
                                        </p:attrNameLst>
                                      </p:cBhvr>
                                      <p:to>
                                        <p:strVal val="visible"/>
                                      </p:to>
                                    </p:set>
                                    <p:animEffect transition="in" filter="wipe(down)">
                                      <p:cBhvr>
                                        <p:cTn id="27" dur="500"/>
                                        <p:tgtEl>
                                          <p:spTgt spid="55299">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22" presetClass="entr" presetSubtype="4" fill="hold" nodeType="clickEffect">
                                  <p:stCondLst>
                                    <p:cond delay="0"/>
                                  </p:stCondLst>
                                  <p:childTnLst>
                                    <p:set>
                                      <p:cBhvr>
                                        <p:cTn id="31" dur="1" fill="hold">
                                          <p:stCondLst>
                                            <p:cond delay="0"/>
                                          </p:stCondLst>
                                        </p:cTn>
                                        <p:tgtEl>
                                          <p:spTgt spid="55299">
                                            <p:txEl>
                                              <p:pRg st="5" end="5"/>
                                            </p:txEl>
                                          </p:spTgt>
                                        </p:tgtEl>
                                        <p:attrNameLst>
                                          <p:attrName>style.visibility</p:attrName>
                                        </p:attrNameLst>
                                      </p:cBhvr>
                                      <p:to>
                                        <p:strVal val="visible"/>
                                      </p:to>
                                    </p:set>
                                    <p:animEffect transition="in" filter="wipe(down)">
                                      <p:cBhvr>
                                        <p:cTn id="32" dur="500"/>
                                        <p:tgtEl>
                                          <p:spTgt spid="55299">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22" presetClass="entr" presetSubtype="4" fill="hold" nodeType="clickEffect">
                                  <p:stCondLst>
                                    <p:cond delay="0"/>
                                  </p:stCondLst>
                                  <p:childTnLst>
                                    <p:set>
                                      <p:cBhvr>
                                        <p:cTn id="36" dur="1" fill="hold">
                                          <p:stCondLst>
                                            <p:cond delay="0"/>
                                          </p:stCondLst>
                                        </p:cTn>
                                        <p:tgtEl>
                                          <p:spTgt spid="55299">
                                            <p:txEl>
                                              <p:pRg st="6" end="6"/>
                                            </p:txEl>
                                          </p:spTgt>
                                        </p:tgtEl>
                                        <p:attrNameLst>
                                          <p:attrName>style.visibility</p:attrName>
                                        </p:attrNameLst>
                                      </p:cBhvr>
                                      <p:to>
                                        <p:strVal val="visible"/>
                                      </p:to>
                                    </p:set>
                                    <p:animEffect transition="in" filter="wipe(down)">
                                      <p:cBhvr>
                                        <p:cTn id="37" dur="500"/>
                                        <p:tgtEl>
                                          <p:spTgt spid="55299">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57346" name="Title 1"/>
          <p:cNvSpPr>
            <a:spLocks noGrp="1"/>
          </p:cNvSpPr>
          <p:nvPr>
            <p:ph type="title"/>
          </p:nvPr>
        </p:nvSpPr>
        <p:spPr/>
        <p:txBody>
          <a:bodyPr/>
          <a:lstStyle/>
          <a:p>
            <a:r>
              <a:rPr lang="en-US" altLang="en-US" dirty="0"/>
              <a:t>Main Memory Devices (2 of 2)</a:t>
            </a:r>
          </a:p>
        </p:txBody>
      </p:sp>
      <p:sp>
        <p:nvSpPr>
          <p:cNvPr id="57347" name="Content Placeholder 2"/>
          <p:cNvSpPr>
            <a:spLocks noGrp="1"/>
          </p:cNvSpPr>
          <p:nvPr>
            <p:ph idx="1"/>
          </p:nvPr>
        </p:nvSpPr>
        <p:spPr/>
        <p:txBody>
          <a:bodyPr/>
          <a:lstStyle/>
          <a:p>
            <a:r>
              <a:rPr lang="en-US" altLang="en-US" dirty="0"/>
              <a:t>Read-only memory (ROM)</a:t>
            </a:r>
          </a:p>
          <a:p>
            <a:pPr lvl="1"/>
            <a:r>
              <a:rPr lang="en-US" altLang="en-US" dirty="0"/>
              <a:t>Nonvolatile</a:t>
            </a:r>
          </a:p>
          <a:p>
            <a:pPr lvl="1"/>
            <a:r>
              <a:rPr lang="en-US" altLang="en-US" dirty="0"/>
              <a:t>Data cannot be written to it</a:t>
            </a:r>
          </a:p>
          <a:p>
            <a:pPr lvl="1"/>
            <a:r>
              <a:rPr lang="en-US" altLang="en-US" dirty="0"/>
              <a:t>Includes BIOS information and the computer system’s clock</a:t>
            </a:r>
          </a:p>
          <a:p>
            <a:pPr lvl="1"/>
            <a:r>
              <a:rPr lang="en-US" altLang="en-US" dirty="0"/>
              <a:t>Other types of ROM</a:t>
            </a:r>
          </a:p>
          <a:p>
            <a:pPr lvl="2"/>
            <a:r>
              <a:rPr lang="en-US" altLang="en-US" dirty="0"/>
              <a:t>Programmable read-only memory (PROM)</a:t>
            </a:r>
          </a:p>
          <a:p>
            <a:pPr lvl="2"/>
            <a:r>
              <a:rPr lang="en-US" altLang="en-US" dirty="0"/>
              <a:t>Erasable programmable read-only memory (EPROM)</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0" presetClass="entr" presetSubtype="0" fill="hold" nodeType="clickEffect">
                                  <p:stCondLst>
                                    <p:cond delay="0"/>
                                  </p:stCondLst>
                                  <p:childTnLst>
                                    <p:set>
                                      <p:cBhvr>
                                        <p:cTn id="6" dur="1" fill="hold">
                                          <p:stCondLst>
                                            <p:cond delay="0"/>
                                          </p:stCondLst>
                                        </p:cTn>
                                        <p:tgtEl>
                                          <p:spTgt spid="57347">
                                            <p:txEl>
                                              <p:pRg st="0" end="0"/>
                                            </p:txEl>
                                          </p:spTgt>
                                        </p:tgtEl>
                                        <p:attrNameLst>
                                          <p:attrName>style.visibility</p:attrName>
                                        </p:attrNameLst>
                                      </p:cBhvr>
                                      <p:to>
                                        <p:strVal val="visible"/>
                                      </p:to>
                                    </p:set>
                                    <p:animEffect transition="in" filter="fade">
                                      <p:cBhvr>
                                        <p:cTn id="7" dur="500"/>
                                        <p:tgtEl>
                                          <p:spTgt spid="57347">
                                            <p:txEl>
                                              <p:pRg st="0" end="0"/>
                                            </p:txEl>
                                          </p:spTgt>
                                        </p:tgtEl>
                                      </p:cBhvr>
                                    </p:animEffect>
                                  </p:childTnLst>
                                </p:cTn>
                              </p:par>
                            </p:childTnLst>
                          </p:cTn>
                        </p:par>
                      </p:childTnLst>
                    </p:cTn>
                  </p:par>
                  <p:par>
                    <p:cTn id="8" fill="hold">
                      <p:stCondLst>
                        <p:cond delay="indefinite"/>
                      </p:stCondLst>
                      <p:childTnLst>
                        <p:par>
                          <p:cTn id="9" fill="hold">
                            <p:stCondLst>
                              <p:cond delay="0"/>
                            </p:stCondLst>
                            <p:childTnLst>
                              <p:par>
                                <p:cTn id="10" presetID="10" presetClass="entr" presetSubtype="0" fill="hold" nodeType="clickEffect">
                                  <p:stCondLst>
                                    <p:cond delay="0"/>
                                  </p:stCondLst>
                                  <p:childTnLst>
                                    <p:set>
                                      <p:cBhvr>
                                        <p:cTn id="11" dur="1" fill="hold">
                                          <p:stCondLst>
                                            <p:cond delay="0"/>
                                          </p:stCondLst>
                                        </p:cTn>
                                        <p:tgtEl>
                                          <p:spTgt spid="57347">
                                            <p:txEl>
                                              <p:pRg st="1" end="1"/>
                                            </p:txEl>
                                          </p:spTgt>
                                        </p:tgtEl>
                                        <p:attrNameLst>
                                          <p:attrName>style.visibility</p:attrName>
                                        </p:attrNameLst>
                                      </p:cBhvr>
                                      <p:to>
                                        <p:strVal val="visible"/>
                                      </p:to>
                                    </p:set>
                                    <p:animEffect transition="in" filter="fade">
                                      <p:cBhvr>
                                        <p:cTn id="12" dur="500"/>
                                        <p:tgtEl>
                                          <p:spTgt spid="57347">
                                            <p:txEl>
                                              <p:pRg st="1" end="1"/>
                                            </p:txEl>
                                          </p:spTgt>
                                        </p:tgtEl>
                                      </p:cBhvr>
                                    </p:animEffect>
                                  </p:childTnLst>
                                </p:cTn>
                              </p:par>
                            </p:childTnLst>
                          </p:cTn>
                        </p:par>
                      </p:childTnLst>
                    </p:cTn>
                  </p:par>
                  <p:par>
                    <p:cTn id="13" fill="hold">
                      <p:stCondLst>
                        <p:cond delay="indefinite"/>
                      </p:stCondLst>
                      <p:childTnLst>
                        <p:par>
                          <p:cTn id="14" fill="hold">
                            <p:stCondLst>
                              <p:cond delay="0"/>
                            </p:stCondLst>
                            <p:childTnLst>
                              <p:par>
                                <p:cTn id="15" presetID="10" presetClass="entr" presetSubtype="0" fill="hold" nodeType="clickEffect">
                                  <p:stCondLst>
                                    <p:cond delay="0"/>
                                  </p:stCondLst>
                                  <p:childTnLst>
                                    <p:set>
                                      <p:cBhvr>
                                        <p:cTn id="16" dur="1" fill="hold">
                                          <p:stCondLst>
                                            <p:cond delay="0"/>
                                          </p:stCondLst>
                                        </p:cTn>
                                        <p:tgtEl>
                                          <p:spTgt spid="57347">
                                            <p:txEl>
                                              <p:pRg st="2" end="2"/>
                                            </p:txEl>
                                          </p:spTgt>
                                        </p:tgtEl>
                                        <p:attrNameLst>
                                          <p:attrName>style.visibility</p:attrName>
                                        </p:attrNameLst>
                                      </p:cBhvr>
                                      <p:to>
                                        <p:strVal val="visible"/>
                                      </p:to>
                                    </p:set>
                                    <p:animEffect transition="in" filter="fade">
                                      <p:cBhvr>
                                        <p:cTn id="17" dur="500"/>
                                        <p:tgtEl>
                                          <p:spTgt spid="57347">
                                            <p:txEl>
                                              <p:pRg st="2" end="2"/>
                                            </p:txEl>
                                          </p:spTgt>
                                        </p:tgtEl>
                                      </p:cBhvr>
                                    </p:animEffect>
                                  </p:childTnLst>
                                </p:cTn>
                              </p:par>
                            </p:childTnLst>
                          </p:cTn>
                        </p:par>
                      </p:childTnLst>
                    </p:cTn>
                  </p:par>
                  <p:par>
                    <p:cTn id="18" fill="hold">
                      <p:stCondLst>
                        <p:cond delay="indefinite"/>
                      </p:stCondLst>
                      <p:childTnLst>
                        <p:par>
                          <p:cTn id="19" fill="hold">
                            <p:stCondLst>
                              <p:cond delay="0"/>
                            </p:stCondLst>
                            <p:childTnLst>
                              <p:par>
                                <p:cTn id="20" presetID="10" presetClass="entr" presetSubtype="0" fill="hold" nodeType="clickEffect">
                                  <p:stCondLst>
                                    <p:cond delay="0"/>
                                  </p:stCondLst>
                                  <p:childTnLst>
                                    <p:set>
                                      <p:cBhvr>
                                        <p:cTn id="21" dur="1" fill="hold">
                                          <p:stCondLst>
                                            <p:cond delay="0"/>
                                          </p:stCondLst>
                                        </p:cTn>
                                        <p:tgtEl>
                                          <p:spTgt spid="57347">
                                            <p:txEl>
                                              <p:pRg st="3" end="3"/>
                                            </p:txEl>
                                          </p:spTgt>
                                        </p:tgtEl>
                                        <p:attrNameLst>
                                          <p:attrName>style.visibility</p:attrName>
                                        </p:attrNameLst>
                                      </p:cBhvr>
                                      <p:to>
                                        <p:strVal val="visible"/>
                                      </p:to>
                                    </p:set>
                                    <p:animEffect transition="in" filter="fade">
                                      <p:cBhvr>
                                        <p:cTn id="22" dur="500"/>
                                        <p:tgtEl>
                                          <p:spTgt spid="57347">
                                            <p:txEl>
                                              <p:pRg st="3" end="3"/>
                                            </p:txEl>
                                          </p:spTgt>
                                        </p:tgtEl>
                                      </p:cBhvr>
                                    </p:animEffect>
                                  </p:childTnLst>
                                </p:cTn>
                              </p:par>
                            </p:childTnLst>
                          </p:cTn>
                        </p:par>
                      </p:childTnLst>
                    </p:cTn>
                  </p:par>
                  <p:par>
                    <p:cTn id="23" fill="hold">
                      <p:stCondLst>
                        <p:cond delay="indefinite"/>
                      </p:stCondLst>
                      <p:childTnLst>
                        <p:par>
                          <p:cTn id="24" fill="hold">
                            <p:stCondLst>
                              <p:cond delay="0"/>
                            </p:stCondLst>
                            <p:childTnLst>
                              <p:par>
                                <p:cTn id="25" presetID="10" presetClass="entr" presetSubtype="0" fill="hold" nodeType="clickEffect">
                                  <p:stCondLst>
                                    <p:cond delay="0"/>
                                  </p:stCondLst>
                                  <p:childTnLst>
                                    <p:set>
                                      <p:cBhvr>
                                        <p:cTn id="26" dur="1" fill="hold">
                                          <p:stCondLst>
                                            <p:cond delay="0"/>
                                          </p:stCondLst>
                                        </p:cTn>
                                        <p:tgtEl>
                                          <p:spTgt spid="57347">
                                            <p:txEl>
                                              <p:pRg st="4" end="4"/>
                                            </p:txEl>
                                          </p:spTgt>
                                        </p:tgtEl>
                                        <p:attrNameLst>
                                          <p:attrName>style.visibility</p:attrName>
                                        </p:attrNameLst>
                                      </p:cBhvr>
                                      <p:to>
                                        <p:strVal val="visible"/>
                                      </p:to>
                                    </p:set>
                                    <p:animEffect transition="in" filter="fade">
                                      <p:cBhvr>
                                        <p:cTn id="27" dur="500"/>
                                        <p:tgtEl>
                                          <p:spTgt spid="57347">
                                            <p:txEl>
                                              <p:pRg st="4" end="4"/>
                                            </p:txEl>
                                          </p:spTgt>
                                        </p:tgtEl>
                                      </p:cBhvr>
                                    </p:animEffect>
                                  </p:childTnLst>
                                </p:cTn>
                              </p:par>
                            </p:childTnLst>
                          </p:cTn>
                        </p:par>
                      </p:childTnLst>
                    </p:cTn>
                  </p:par>
                  <p:par>
                    <p:cTn id="28" fill="hold">
                      <p:stCondLst>
                        <p:cond delay="indefinite"/>
                      </p:stCondLst>
                      <p:childTnLst>
                        <p:par>
                          <p:cTn id="29" fill="hold">
                            <p:stCondLst>
                              <p:cond delay="0"/>
                            </p:stCondLst>
                            <p:childTnLst>
                              <p:par>
                                <p:cTn id="30" presetID="10" presetClass="entr" presetSubtype="0" fill="hold" nodeType="clickEffect">
                                  <p:stCondLst>
                                    <p:cond delay="0"/>
                                  </p:stCondLst>
                                  <p:childTnLst>
                                    <p:set>
                                      <p:cBhvr>
                                        <p:cTn id="31" dur="1" fill="hold">
                                          <p:stCondLst>
                                            <p:cond delay="0"/>
                                          </p:stCondLst>
                                        </p:cTn>
                                        <p:tgtEl>
                                          <p:spTgt spid="57347">
                                            <p:txEl>
                                              <p:pRg st="5" end="5"/>
                                            </p:txEl>
                                          </p:spTgt>
                                        </p:tgtEl>
                                        <p:attrNameLst>
                                          <p:attrName>style.visibility</p:attrName>
                                        </p:attrNameLst>
                                      </p:cBhvr>
                                      <p:to>
                                        <p:strVal val="visible"/>
                                      </p:to>
                                    </p:set>
                                    <p:animEffect transition="in" filter="fade">
                                      <p:cBhvr>
                                        <p:cTn id="32" dur="500"/>
                                        <p:tgtEl>
                                          <p:spTgt spid="57347">
                                            <p:txEl>
                                              <p:pRg st="5" end="5"/>
                                            </p:txEl>
                                          </p:spTgt>
                                        </p:tgtEl>
                                      </p:cBhvr>
                                    </p:animEffect>
                                  </p:childTnLst>
                                </p:cTn>
                              </p:par>
                            </p:childTnLst>
                          </p:cTn>
                        </p:par>
                      </p:childTnLst>
                    </p:cTn>
                  </p:par>
                  <p:par>
                    <p:cTn id="33" fill="hold">
                      <p:stCondLst>
                        <p:cond delay="indefinite"/>
                      </p:stCondLst>
                      <p:childTnLst>
                        <p:par>
                          <p:cTn id="34" fill="hold">
                            <p:stCondLst>
                              <p:cond delay="0"/>
                            </p:stCondLst>
                            <p:childTnLst>
                              <p:par>
                                <p:cTn id="35" presetID="10" presetClass="entr" presetSubtype="0" fill="hold" nodeType="clickEffect">
                                  <p:stCondLst>
                                    <p:cond delay="0"/>
                                  </p:stCondLst>
                                  <p:childTnLst>
                                    <p:set>
                                      <p:cBhvr>
                                        <p:cTn id="36" dur="1" fill="hold">
                                          <p:stCondLst>
                                            <p:cond delay="0"/>
                                          </p:stCondLst>
                                        </p:cTn>
                                        <p:tgtEl>
                                          <p:spTgt spid="57347">
                                            <p:txEl>
                                              <p:pRg st="6" end="6"/>
                                            </p:txEl>
                                          </p:spTgt>
                                        </p:tgtEl>
                                        <p:attrNameLst>
                                          <p:attrName>style.visibility</p:attrName>
                                        </p:attrNameLst>
                                      </p:cBhvr>
                                      <p:to>
                                        <p:strVal val="visible"/>
                                      </p:to>
                                    </p:set>
                                    <p:animEffect transition="in" filter="fade">
                                      <p:cBhvr>
                                        <p:cTn id="37" dur="500"/>
                                        <p:tgtEl>
                                          <p:spTgt spid="57347">
                                            <p:txEl>
                                              <p:pRg st="6" end="6"/>
                                            </p:txEl>
                                          </p:spTgt>
                                        </p:tgtEl>
                                      </p:cBhvr>
                                    </p:animEffec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2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Secondary Memory Devices (1 of 2)</a:t>
            </a:r>
          </a:p>
        </p:txBody>
      </p:sp>
      <p:sp>
        <p:nvSpPr>
          <p:cNvPr id="3" name="Content Placeholder 2"/>
          <p:cNvSpPr>
            <a:spLocks noGrp="1"/>
          </p:cNvSpPr>
          <p:nvPr>
            <p:ph idx="1"/>
          </p:nvPr>
        </p:nvSpPr>
        <p:spPr/>
        <p:txBody>
          <a:bodyPr/>
          <a:lstStyle/>
          <a:p>
            <a:r>
              <a:rPr lang="en-US" dirty="0"/>
              <a:t>Magnetic disks</a:t>
            </a:r>
          </a:p>
          <a:p>
            <a:pPr lvl="1"/>
            <a:r>
              <a:rPr lang="en-US" dirty="0"/>
              <a:t>Made of Mylar or metal </a:t>
            </a:r>
          </a:p>
          <a:p>
            <a:pPr lvl="1"/>
            <a:r>
              <a:rPr lang="en-US" dirty="0"/>
              <a:t>Used for random-access processing</a:t>
            </a:r>
          </a:p>
          <a:p>
            <a:r>
              <a:rPr lang="en-US" dirty="0"/>
              <a:t>Magnetic tape</a:t>
            </a:r>
          </a:p>
          <a:p>
            <a:pPr lvl="1"/>
            <a:r>
              <a:rPr lang="en-US" dirty="0"/>
              <a:t>Made of a plastic material</a:t>
            </a:r>
          </a:p>
          <a:p>
            <a:pPr lvl="1"/>
            <a:r>
              <a:rPr lang="en-US" dirty="0"/>
              <a:t>Stores data sequentially</a:t>
            </a:r>
          </a:p>
          <a:p>
            <a:r>
              <a:rPr lang="en-US" dirty="0"/>
              <a:t>Optical discs</a:t>
            </a:r>
          </a:p>
          <a:p>
            <a:pPr lvl="1"/>
            <a:r>
              <a:rPr lang="en-US" dirty="0"/>
              <a:t>Use laser beams to access and store data</a:t>
            </a:r>
          </a:p>
          <a:p>
            <a:pPr lvl="1"/>
            <a:r>
              <a:rPr lang="en-US" dirty="0"/>
              <a:t>CD-ROMs, WORM discs, and DVDs</a:t>
            </a:r>
          </a:p>
          <a:p>
            <a:pPr lvl="1"/>
            <a:endParaRPr lang="en-US" dirty="0"/>
          </a:p>
          <a:p>
            <a:endParaRPr lang="en-US" dirty="0"/>
          </a:p>
        </p:txBody>
      </p:sp>
    </p:spTree>
    <p:extLst>
      <p:ext uri="{BB962C8B-B14F-4D97-AF65-F5344CB8AC3E}">
        <p14:creationId xmlns:p14="http://schemas.microsoft.com/office/powerpoint/2010/main" val="1429716155"/>
      </p:ext>
    </p:extLst>
  </p:cSld>
  <p:clrMapOvr>
    <a:masterClrMapping/>
  </p:clrMapOvr>
</p:sld>
</file>

<file path=ppt/slides/slide2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1442" name="Title 4"/>
          <p:cNvSpPr>
            <a:spLocks noGrp="1"/>
          </p:cNvSpPr>
          <p:nvPr>
            <p:ph type="title"/>
          </p:nvPr>
        </p:nvSpPr>
        <p:spPr/>
        <p:txBody>
          <a:bodyPr/>
          <a:lstStyle/>
          <a:p>
            <a:r>
              <a:rPr lang="en-US" altLang="en-US" dirty="0"/>
              <a:t>Secondary Memory Devices (2 of 2)</a:t>
            </a:r>
          </a:p>
        </p:txBody>
      </p:sp>
      <p:sp>
        <p:nvSpPr>
          <p:cNvPr id="61443" name="Content Placeholder 2"/>
          <p:cNvSpPr>
            <a:spLocks noGrp="1"/>
          </p:cNvSpPr>
          <p:nvPr>
            <p:ph idx="1"/>
          </p:nvPr>
        </p:nvSpPr>
        <p:spPr/>
        <p:txBody>
          <a:bodyPr/>
          <a:lstStyle/>
          <a:p>
            <a:r>
              <a:rPr lang="en-US" altLang="en-US" dirty="0"/>
              <a:t>Other devices include hard disks, USB flash drives, and memory cards</a:t>
            </a:r>
          </a:p>
          <a:p>
            <a:r>
              <a:rPr lang="en-US" altLang="en-US" dirty="0"/>
              <a:t>Redundant array of independent disks (RAID) system</a:t>
            </a:r>
          </a:p>
          <a:p>
            <a:pPr lvl="1"/>
            <a:r>
              <a:rPr lang="en-US" altLang="en-US" dirty="0"/>
              <a:t>Collection of disk drives used for fault tolerance and improved performance</a:t>
            </a:r>
          </a:p>
          <a:p>
            <a:pPr lvl="1"/>
            <a:r>
              <a:rPr lang="en-US" altLang="en-US" dirty="0"/>
              <a:t>Found in large network systems</a:t>
            </a:r>
          </a:p>
          <a:p>
            <a:r>
              <a:rPr lang="en-US" altLang="en-US" dirty="0"/>
              <a:t>Cloud storage</a:t>
            </a:r>
          </a:p>
          <a:p>
            <a:pPr lvl="1"/>
            <a:r>
              <a:rPr lang="en-US" altLang="en-US" dirty="0"/>
              <a:t>Involves multiple virtual servers that are hosted by third parties</a:t>
            </a:r>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144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144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144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144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144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1443">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Learning Objectives (2 of 2)</a:t>
            </a:r>
          </a:p>
        </p:txBody>
      </p:sp>
      <p:sp>
        <p:nvSpPr>
          <p:cNvPr id="3" name="Content Placeholder 2"/>
          <p:cNvSpPr>
            <a:spLocks noGrp="1"/>
          </p:cNvSpPr>
          <p:nvPr>
            <p:ph idx="1"/>
          </p:nvPr>
        </p:nvSpPr>
        <p:spPr/>
        <p:txBody>
          <a:bodyPr/>
          <a:lstStyle/>
          <a:p>
            <a:r>
              <a:rPr lang="en-US" dirty="0"/>
              <a:t>Explain how computers are classified</a:t>
            </a:r>
          </a:p>
          <a:p>
            <a:r>
              <a:rPr lang="en-US" dirty="0"/>
              <a:t>Describe the two major types of software</a:t>
            </a:r>
          </a:p>
          <a:p>
            <a:r>
              <a:rPr lang="en-US" dirty="0"/>
              <a:t>List the generations of computer languages</a:t>
            </a:r>
          </a:p>
        </p:txBody>
      </p:sp>
    </p:spTree>
    <p:extLst>
      <p:ext uri="{BB962C8B-B14F-4D97-AF65-F5344CB8AC3E}">
        <p14:creationId xmlns:p14="http://schemas.microsoft.com/office/powerpoint/2010/main" val="3865218678"/>
      </p:ext>
    </p:extLst>
  </p:cSld>
  <p:clrMapOvr>
    <a:masterClrMapping/>
  </p:clrMapOvr>
</p:sld>
</file>

<file path=ppt/slides/slide3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5538" name="Title 4"/>
          <p:cNvSpPr>
            <a:spLocks noGrp="1"/>
          </p:cNvSpPr>
          <p:nvPr>
            <p:ph type="title"/>
          </p:nvPr>
        </p:nvSpPr>
        <p:spPr>
          <a:xfrm>
            <a:off x="1816274" y="464600"/>
            <a:ext cx="7327726" cy="866660"/>
          </a:xfrm>
        </p:spPr>
        <p:txBody>
          <a:bodyPr>
            <a:noAutofit/>
          </a:bodyPr>
          <a:lstStyle/>
          <a:p>
            <a:pPr marL="1279525" indent="-1279525" eaLnBrk="1" hangingPunct="1"/>
            <a:r>
              <a:rPr lang="en-US" altLang="en-US" sz="2700" b="1" dirty="0">
                <a:solidFill>
                  <a:schemeClr val="bg1"/>
                </a:solidFill>
                <a:effectLst/>
                <a:latin typeface="Folio Std Medium"/>
                <a:ea typeface="Franklin Gothic Medium" panose="020B0603020102020204" pitchFamily="34" charset="0"/>
                <a:cs typeface="Franklin Gothic Medium" panose="020B0603020102020204" pitchFamily="34" charset="0"/>
              </a:rPr>
              <a:t>2.4 </a:t>
            </a:r>
            <a:r>
              <a:rPr lang="en-US" altLang="en-US" sz="2700" b="1" dirty="0">
                <a:effectLst/>
                <a:latin typeface="Folio Std Medium"/>
                <a:ea typeface="Franklin Gothic Medium" panose="020B0603020102020204" pitchFamily="34" charset="0"/>
                <a:cs typeface="Franklin Gothic Medium" panose="020B0603020102020204" pitchFamily="34" charset="0"/>
              </a:rPr>
              <a:t>Capacity of Secondary Memory Devices</a:t>
            </a:r>
          </a:p>
        </p:txBody>
      </p:sp>
      <p:graphicFrame>
        <p:nvGraphicFramePr>
          <p:cNvPr id="4" name="Table 3" descr="This table provides information regarding the capacity of secondary memory devices. It has two columns and eight rows. The header of column one reads device, and the header of column two reads storage capacity.&#10;In row two, column one reads memory stick, and column two reads 16 G B.&#10;In row three, column one reads hard disk, and column two reads 10 T B.&#10;In row four, column one reads C D-ROM, C D-R, C D-R W, and column two reads 800 M B.&#10;In row five, column one reads D V D-ROM, D V D-R, D V D-R W, and column two reads 4.7 G B or more.&#10;In row six, column one reads Blu-Ray, which is the latest generation optical disc, and column two reads up to 25 G B on a single-layer disc and 50 G B on a dual-layer disc.&#10;In row seven, column one reads S D card, and column two reads 1 T B.&#10;In row eight, column one reads S S D, and column two reads 2 T B.&#10;" title="Table 2.4 - Capacity of Secondary Memory Devices"/>
          <p:cNvGraphicFramePr>
            <a:graphicFrameLocks noGrp="1"/>
          </p:cNvGraphicFramePr>
          <p:nvPr>
            <p:extLst>
              <p:ext uri="{D42A27DB-BD31-4B8C-83A1-F6EECF244321}">
                <p14:modId xmlns:p14="http://schemas.microsoft.com/office/powerpoint/2010/main" val="1331647622"/>
              </p:ext>
            </p:extLst>
          </p:nvPr>
        </p:nvGraphicFramePr>
        <p:xfrm>
          <a:off x="725482" y="1537369"/>
          <a:ext cx="7747002" cy="4447794"/>
        </p:xfrm>
        <a:graphic>
          <a:graphicData uri="http://schemas.openxmlformats.org/drawingml/2006/table">
            <a:tbl>
              <a:tblPr firstRow="1" bandRow="1">
                <a:tableStyleId>{91EBBBCC-DAD2-459C-BE2E-F6DE35CF9A28}</a:tableStyleId>
              </a:tblPr>
              <a:tblGrid>
                <a:gridCol w="3873501">
                  <a:extLst>
                    <a:ext uri="{9D8B030D-6E8A-4147-A177-3AD203B41FA5}">
                      <a16:colId xmlns:a16="http://schemas.microsoft.com/office/drawing/2014/main" val="20000"/>
                    </a:ext>
                  </a:extLst>
                </a:gridCol>
                <a:gridCol w="3873501">
                  <a:extLst>
                    <a:ext uri="{9D8B030D-6E8A-4147-A177-3AD203B41FA5}">
                      <a16:colId xmlns:a16="http://schemas.microsoft.com/office/drawing/2014/main" val="20001"/>
                    </a:ext>
                  </a:extLst>
                </a:gridCol>
              </a:tblGrid>
              <a:tr h="704446">
                <a:tc>
                  <a:txBody>
                    <a:bodyPr/>
                    <a:lstStyle/>
                    <a:p>
                      <a:pPr algn="l"/>
                      <a:r>
                        <a:rPr lang="en-US" sz="2000" baseline="0" dirty="0"/>
                        <a:t>Device</a:t>
                      </a:r>
                    </a:p>
                  </a:txBody>
                  <a:tcPr anchor="ctr" anchorCtr="1">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tc>
                  <a:txBody>
                    <a:bodyPr/>
                    <a:lstStyle/>
                    <a:p>
                      <a:pPr algn="ctr"/>
                      <a:r>
                        <a:rPr lang="en-US" sz="2000" dirty="0"/>
                        <a:t>Storage Capacity</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solidFill>
                      <a:schemeClr val="tx2"/>
                    </a:solidFill>
                  </a:tcPr>
                </a:tc>
                <a:extLst>
                  <a:ext uri="{0D108BD9-81ED-4DB2-BD59-A6C34878D82A}">
                    <a16:rowId xmlns:a16="http://schemas.microsoft.com/office/drawing/2014/main" val="10000"/>
                  </a:ext>
                </a:extLst>
              </a:tr>
              <a:tr h="501385">
                <a:tc>
                  <a:txBody>
                    <a:bodyPr/>
                    <a:lstStyle/>
                    <a:p>
                      <a:pPr algn="l"/>
                      <a:r>
                        <a:rPr lang="en-US" sz="1800" dirty="0">
                          <a:solidFill>
                            <a:schemeClr val="tx2"/>
                          </a:solidFill>
                        </a:rPr>
                        <a:t>Memory stick</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US" sz="1800" dirty="0">
                          <a:solidFill>
                            <a:schemeClr val="tx2"/>
                          </a:solidFill>
                        </a:rPr>
                        <a:t>1 TB</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1"/>
                  </a:ext>
                </a:extLst>
              </a:tr>
              <a:tr h="468858">
                <a:tc>
                  <a:txBody>
                    <a:bodyPr/>
                    <a:lstStyle/>
                    <a:p>
                      <a:pPr algn="l"/>
                      <a:r>
                        <a:rPr lang="en-US" sz="1800" dirty="0">
                          <a:solidFill>
                            <a:schemeClr val="tx2"/>
                          </a:solidFill>
                        </a:rPr>
                        <a:t>Hard disk</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US" sz="1800" dirty="0">
                          <a:solidFill>
                            <a:schemeClr val="tx2"/>
                          </a:solidFill>
                        </a:rPr>
                        <a:t>16 TB</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2"/>
                  </a:ext>
                </a:extLst>
              </a:tr>
              <a:tr h="479193">
                <a:tc>
                  <a:txBody>
                    <a:bodyPr/>
                    <a:lstStyle/>
                    <a:p>
                      <a:pPr algn="l"/>
                      <a:r>
                        <a:rPr lang="en-US" sz="1800" dirty="0">
                          <a:solidFill>
                            <a:schemeClr val="tx2"/>
                          </a:solidFill>
                        </a:rPr>
                        <a:t>CD-ROM, CD-R, CD-RW</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US" sz="1800" dirty="0">
                          <a:solidFill>
                            <a:schemeClr val="tx2"/>
                          </a:solidFill>
                        </a:rPr>
                        <a:t>800 MB</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3"/>
                  </a:ext>
                </a:extLst>
              </a:tr>
              <a:tr h="518103">
                <a:tc>
                  <a:txBody>
                    <a:bodyPr/>
                    <a:lstStyle/>
                    <a:p>
                      <a:pPr algn="l"/>
                      <a:r>
                        <a:rPr lang="en-US" sz="1800" dirty="0">
                          <a:solidFill>
                            <a:schemeClr val="tx2"/>
                          </a:solidFill>
                        </a:rPr>
                        <a:t>DVD-ROM, DVD-R, DVD-RW</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US" sz="1800" dirty="0">
                          <a:solidFill>
                            <a:schemeClr val="tx2"/>
                          </a:solidFill>
                        </a:rPr>
                        <a:t>4.7 GB or more</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4"/>
                  </a:ext>
                </a:extLst>
              </a:tr>
              <a:tr h="562989">
                <a:tc>
                  <a:txBody>
                    <a:bodyPr/>
                    <a:lstStyle/>
                    <a:p>
                      <a:pPr algn="l"/>
                      <a:r>
                        <a:rPr lang="en-IN" sz="1800" dirty="0">
                          <a:solidFill>
                            <a:schemeClr val="tx2"/>
                          </a:solidFill>
                        </a:rPr>
                        <a:t>Blu-Ray (latest generation</a:t>
                      </a:r>
                    </a:p>
                    <a:p>
                      <a:pPr algn="l"/>
                      <a:r>
                        <a:rPr lang="en-IN" sz="1800" dirty="0">
                          <a:solidFill>
                            <a:schemeClr val="tx2"/>
                          </a:solidFill>
                        </a:rPr>
                        <a:t>optical disc)</a:t>
                      </a:r>
                      <a:endParaRPr lang="en-US" sz="1800" dirty="0">
                        <a:solidFill>
                          <a:schemeClr val="tx2"/>
                        </a:solidFill>
                      </a:endParaRP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IN" sz="1800" dirty="0">
                          <a:solidFill>
                            <a:schemeClr val="tx2"/>
                          </a:solidFill>
                        </a:rPr>
                        <a:t>Up to 25 GB on a single-layer disc and</a:t>
                      </a:r>
                    </a:p>
                    <a:p>
                      <a:pPr algn="l"/>
                      <a:r>
                        <a:rPr lang="en-IN" sz="1800" dirty="0">
                          <a:solidFill>
                            <a:schemeClr val="tx2"/>
                          </a:solidFill>
                        </a:rPr>
                        <a:t>50 GB on a dual-layer disc</a:t>
                      </a:r>
                      <a:endParaRPr lang="en-US" sz="1800" dirty="0">
                        <a:solidFill>
                          <a:schemeClr val="tx2"/>
                        </a:solidFill>
                      </a:endParaRP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5"/>
                  </a:ext>
                </a:extLst>
              </a:tr>
              <a:tr h="431283">
                <a:tc>
                  <a:txBody>
                    <a:bodyPr/>
                    <a:lstStyle/>
                    <a:p>
                      <a:pPr algn="l"/>
                      <a:r>
                        <a:rPr lang="en-US" sz="1800" dirty="0">
                          <a:solidFill>
                            <a:schemeClr val="tx2"/>
                          </a:solidFill>
                        </a:rPr>
                        <a:t>SD Card</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US" sz="1800" dirty="0">
                          <a:solidFill>
                            <a:schemeClr val="tx2"/>
                          </a:solidFill>
                        </a:rPr>
                        <a:t>1 TB</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6"/>
                  </a:ext>
                </a:extLst>
              </a:tr>
              <a:tr h="704446">
                <a:tc>
                  <a:txBody>
                    <a:bodyPr/>
                    <a:lstStyle/>
                    <a:p>
                      <a:pPr algn="l"/>
                      <a:r>
                        <a:rPr lang="en-US" sz="1800" dirty="0">
                          <a:solidFill>
                            <a:schemeClr val="tx2"/>
                          </a:solidFill>
                        </a:rPr>
                        <a:t>SSD</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tc>
                  <a:txBody>
                    <a:bodyPr/>
                    <a:lstStyle/>
                    <a:p>
                      <a:pPr algn="l"/>
                      <a:r>
                        <a:rPr lang="en-US" sz="1800" dirty="0">
                          <a:solidFill>
                            <a:schemeClr val="tx2"/>
                          </a:solidFill>
                        </a:rPr>
                        <a:t>60 TB</a:t>
                      </a:r>
                    </a:p>
                  </a:txBody>
                  <a:tcPr anchor="ctr">
                    <a:lnL w="6350" cap="flat" cmpd="sng" algn="ctr">
                      <a:solidFill>
                        <a:schemeClr val="tx2"/>
                      </a:solidFill>
                      <a:prstDash val="solid"/>
                      <a:round/>
                      <a:headEnd type="none" w="med" len="med"/>
                      <a:tailEnd type="none" w="med" len="med"/>
                    </a:lnL>
                    <a:lnR w="6350" cap="flat" cmpd="sng" algn="ctr">
                      <a:solidFill>
                        <a:schemeClr val="tx2"/>
                      </a:solidFill>
                      <a:prstDash val="solid"/>
                      <a:round/>
                      <a:headEnd type="none" w="med" len="med"/>
                      <a:tailEnd type="none" w="med" len="med"/>
                    </a:lnR>
                    <a:lnT w="6350" cap="flat" cmpd="sng" algn="ctr">
                      <a:solidFill>
                        <a:schemeClr val="tx2"/>
                      </a:solidFill>
                      <a:prstDash val="solid"/>
                      <a:round/>
                      <a:headEnd type="none" w="med" len="med"/>
                      <a:tailEnd type="none" w="med" len="med"/>
                    </a:lnT>
                    <a:lnB w="6350" cap="flat" cmpd="sng" algn="ctr">
                      <a:solidFill>
                        <a:schemeClr val="tx2"/>
                      </a:solidFill>
                      <a:prstDash val="solid"/>
                      <a:round/>
                      <a:headEnd type="none" w="med" len="med"/>
                      <a:tailEnd type="none" w="med" len="med"/>
                    </a:lnB>
                  </a:tcPr>
                </a:tc>
                <a:extLst>
                  <a:ext uri="{0D108BD9-81ED-4DB2-BD59-A6C34878D82A}">
                    <a16:rowId xmlns:a16="http://schemas.microsoft.com/office/drawing/2014/main" val="10007"/>
                  </a:ext>
                </a:extLst>
              </a:tr>
            </a:tbl>
          </a:graphicData>
        </a:graphic>
      </p:graphicFrame>
    </p:spTree>
    <p:extLst>
      <p:ext uri="{BB962C8B-B14F-4D97-AF65-F5344CB8AC3E}">
        <p14:creationId xmlns:p14="http://schemas.microsoft.com/office/powerpoint/2010/main" val="4104126947"/>
      </p:ext>
    </p:extLst>
  </p:cSld>
  <p:clrMapOvr>
    <a:masterClrMapping/>
  </p:clrMapOvr>
</p:sld>
</file>

<file path=ppt/slides/slide3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7586" name="Title 1"/>
          <p:cNvSpPr>
            <a:spLocks noGrp="1"/>
          </p:cNvSpPr>
          <p:nvPr>
            <p:ph type="title"/>
          </p:nvPr>
        </p:nvSpPr>
        <p:spPr/>
        <p:txBody>
          <a:bodyPr>
            <a:noAutofit/>
          </a:bodyPr>
          <a:lstStyle/>
          <a:p>
            <a:r>
              <a:rPr lang="en-US" altLang="en-US" dirty="0"/>
              <a:t>Storage Area Networks and Network-Attached Storage</a:t>
            </a:r>
          </a:p>
        </p:txBody>
      </p:sp>
      <p:sp>
        <p:nvSpPr>
          <p:cNvPr id="37891" name="Content Placeholder 2"/>
          <p:cNvSpPr>
            <a:spLocks noGrp="1"/>
          </p:cNvSpPr>
          <p:nvPr>
            <p:ph idx="1"/>
          </p:nvPr>
        </p:nvSpPr>
        <p:spPr>
          <a:xfrm>
            <a:off x="994499" y="1738303"/>
            <a:ext cx="8044569" cy="4022416"/>
          </a:xfrm>
        </p:spPr>
        <p:txBody>
          <a:bodyPr/>
          <a:lstStyle/>
          <a:p>
            <a:r>
              <a:rPr lang="en-US" altLang="en-US" dirty="0"/>
              <a:t>Storage area network (SAN)</a:t>
            </a:r>
          </a:p>
          <a:p>
            <a:pPr lvl="1"/>
            <a:r>
              <a:rPr lang="en-US" altLang="en-US" dirty="0"/>
              <a:t>Dedicated high-speed network consisting of both hardware and software</a:t>
            </a:r>
          </a:p>
          <a:p>
            <a:pPr lvl="1"/>
            <a:r>
              <a:rPr lang="en-US" altLang="en-US" dirty="0"/>
              <a:t>Connect and manage shared storage devices</a:t>
            </a:r>
          </a:p>
          <a:p>
            <a:pPr lvl="2"/>
            <a:r>
              <a:rPr lang="en-US" altLang="en-US" dirty="0"/>
              <a:t>Disk arrays, tape libraries, and optical storage devices</a:t>
            </a:r>
          </a:p>
          <a:p>
            <a:r>
              <a:rPr lang="en-US" altLang="en-US" dirty="0"/>
              <a:t>Network-attached storage (NAS)</a:t>
            </a:r>
          </a:p>
          <a:p>
            <a:pPr lvl="1"/>
            <a:r>
              <a:rPr lang="en-US" altLang="en-US" dirty="0"/>
              <a:t>Network-connected computer dedicated to provide file-based data storage services to other network devices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3789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3789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3789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3789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3789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37891">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69634" name="Title 1"/>
          <p:cNvSpPr>
            <a:spLocks noGrp="1"/>
          </p:cNvSpPr>
          <p:nvPr>
            <p:ph type="title"/>
          </p:nvPr>
        </p:nvSpPr>
        <p:spPr/>
        <p:txBody>
          <a:bodyPr/>
          <a:lstStyle/>
          <a:p>
            <a:r>
              <a:rPr lang="en-US" altLang="en-US" dirty="0"/>
              <a:t>Classes of Computers</a:t>
            </a:r>
          </a:p>
        </p:txBody>
      </p:sp>
      <p:sp>
        <p:nvSpPr>
          <p:cNvPr id="69635" name="Content Placeholder 2"/>
          <p:cNvSpPr>
            <a:spLocks noGrp="1"/>
          </p:cNvSpPr>
          <p:nvPr>
            <p:ph idx="1"/>
          </p:nvPr>
        </p:nvSpPr>
        <p:spPr/>
        <p:txBody>
          <a:bodyPr/>
          <a:lstStyle/>
          <a:p>
            <a:r>
              <a:rPr lang="en-US" altLang="en-US" dirty="0"/>
              <a:t>Based on cost, amount of memory, speed, and sophistication</a:t>
            </a:r>
          </a:p>
          <a:p>
            <a:r>
              <a:rPr lang="en-US" altLang="en-US" dirty="0"/>
              <a:t>Computer classifications </a:t>
            </a:r>
          </a:p>
          <a:p>
            <a:pPr lvl="1"/>
            <a:r>
              <a:rPr lang="en-US" altLang="en-US" dirty="0"/>
              <a:t>Subnotebooks and notebooks</a:t>
            </a:r>
          </a:p>
          <a:p>
            <a:pPr lvl="1"/>
            <a:r>
              <a:rPr lang="en-US" altLang="en-US" dirty="0"/>
              <a:t>Personal and minicomputers</a:t>
            </a:r>
          </a:p>
          <a:p>
            <a:pPr lvl="1"/>
            <a:r>
              <a:rPr lang="en-US" altLang="en-US" dirty="0"/>
              <a:t>Mainframes</a:t>
            </a:r>
          </a:p>
          <a:p>
            <a:pPr lvl="1"/>
            <a:r>
              <a:rPr lang="en-US" altLang="en-US" dirty="0"/>
              <a:t>Supercomputers</a:t>
            </a:r>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6963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6963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6963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6963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6963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6963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1682" name="Title 1"/>
          <p:cNvSpPr>
            <a:spLocks noGrp="1"/>
          </p:cNvSpPr>
          <p:nvPr>
            <p:ph type="title"/>
          </p:nvPr>
        </p:nvSpPr>
        <p:spPr/>
        <p:txBody>
          <a:bodyPr/>
          <a:lstStyle/>
          <a:p>
            <a:r>
              <a:rPr lang="en-US" altLang="en-US"/>
              <a:t>Server Platforms: An Overview</a:t>
            </a:r>
            <a:endParaRPr lang="en-US" altLang="en-US" dirty="0"/>
          </a:p>
        </p:txBody>
      </p:sp>
      <p:sp>
        <p:nvSpPr>
          <p:cNvPr id="71683" name="Content Placeholder 2"/>
          <p:cNvSpPr>
            <a:spLocks noGrp="1"/>
          </p:cNvSpPr>
          <p:nvPr>
            <p:ph idx="1"/>
          </p:nvPr>
        </p:nvSpPr>
        <p:spPr/>
        <p:txBody>
          <a:bodyPr/>
          <a:lstStyle/>
          <a:p>
            <a:r>
              <a:rPr lang="en-US" altLang="en-US" dirty="0"/>
              <a:t>Server: computer and all the software for managing network resources and offering services to a network</a:t>
            </a:r>
          </a:p>
          <a:p>
            <a:pPr lvl="1"/>
            <a:r>
              <a:rPr lang="en-US" altLang="en-US" dirty="0"/>
              <a:t>Available server platforms: application servers, database servers, disk servers, fax servers, file servers, mail servers, print servers, remote access servers (RAS), and Web servers</a:t>
            </a:r>
          </a:p>
          <a:p>
            <a:pPr lvl="2"/>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16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1683">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3730" name="Title 1"/>
          <p:cNvSpPr>
            <a:spLocks noGrp="1"/>
          </p:cNvSpPr>
          <p:nvPr>
            <p:ph type="title"/>
          </p:nvPr>
        </p:nvSpPr>
        <p:spPr/>
        <p:txBody>
          <a:bodyPr/>
          <a:lstStyle/>
          <a:p>
            <a:r>
              <a:rPr lang="en-US" altLang="en-US" dirty="0"/>
              <a:t>What is Software?</a:t>
            </a:r>
          </a:p>
        </p:txBody>
      </p:sp>
      <p:sp>
        <p:nvSpPr>
          <p:cNvPr id="73731" name="Content Placeholder 2"/>
          <p:cNvSpPr>
            <a:spLocks noGrp="1"/>
          </p:cNvSpPr>
          <p:nvPr>
            <p:ph idx="1"/>
          </p:nvPr>
        </p:nvSpPr>
        <p:spPr/>
        <p:txBody>
          <a:bodyPr/>
          <a:lstStyle/>
          <a:p>
            <a:r>
              <a:rPr lang="en-US" altLang="en-US" dirty="0"/>
              <a:t>Programs that run a computer system </a:t>
            </a:r>
          </a:p>
          <a:p>
            <a:pPr lvl="1"/>
            <a:r>
              <a:rPr lang="en-US" altLang="en-US" dirty="0"/>
              <a:t>Classifications </a:t>
            </a:r>
          </a:p>
          <a:p>
            <a:pPr lvl="2"/>
            <a:r>
              <a:rPr lang="en-US" altLang="en-US" dirty="0"/>
              <a:t>System software: works in the background and takes care of tasks, such as deleting waste files</a:t>
            </a:r>
          </a:p>
          <a:p>
            <a:pPr lvl="2"/>
            <a:r>
              <a:rPr lang="en-US" altLang="en-US" dirty="0"/>
              <a:t>Application software: performs specialized tasks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37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37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37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7373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5778" name="Title 1"/>
          <p:cNvSpPr>
            <a:spLocks noGrp="1"/>
          </p:cNvSpPr>
          <p:nvPr>
            <p:ph type="title"/>
          </p:nvPr>
        </p:nvSpPr>
        <p:spPr/>
        <p:txBody>
          <a:bodyPr/>
          <a:lstStyle/>
          <a:p>
            <a:r>
              <a:rPr lang="en-US" altLang="en-US" dirty="0"/>
              <a:t>Operating System Software (1 of 2)</a:t>
            </a:r>
          </a:p>
        </p:txBody>
      </p:sp>
      <p:sp>
        <p:nvSpPr>
          <p:cNvPr id="75779" name="Content Placeholder 2"/>
          <p:cNvSpPr>
            <a:spLocks noGrp="1"/>
          </p:cNvSpPr>
          <p:nvPr>
            <p:ph idx="1"/>
          </p:nvPr>
        </p:nvSpPr>
        <p:spPr/>
        <p:txBody>
          <a:bodyPr/>
          <a:lstStyle/>
          <a:p>
            <a:r>
              <a:rPr lang="en-US" altLang="en-US" dirty="0"/>
              <a:t>Set of programs for controlling and managing computer hardware and software</a:t>
            </a:r>
          </a:p>
          <a:p>
            <a:pPr lvl="1"/>
            <a:r>
              <a:rPr lang="en-US" altLang="en-US" dirty="0"/>
              <a:t>Provides an interface between a computer and the user </a:t>
            </a:r>
          </a:p>
          <a:p>
            <a:pPr lvl="1"/>
            <a:r>
              <a:rPr lang="en-US" altLang="en-US" dirty="0"/>
              <a:t>Increases computer efficiency by helping users share computer resources and performing repetitive tasks for users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757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7577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75779">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7826" name="Title 4"/>
          <p:cNvSpPr>
            <a:spLocks noGrp="1"/>
          </p:cNvSpPr>
          <p:nvPr>
            <p:ph type="title"/>
          </p:nvPr>
        </p:nvSpPr>
        <p:spPr/>
        <p:txBody>
          <a:bodyPr/>
          <a:lstStyle/>
          <a:p>
            <a:r>
              <a:rPr lang="en-US" altLang="en-US" dirty="0"/>
              <a:t>Operating System Software (2 of 2)</a:t>
            </a:r>
          </a:p>
        </p:txBody>
      </p:sp>
      <p:sp>
        <p:nvSpPr>
          <p:cNvPr id="53251" name="Content Placeholder 2"/>
          <p:cNvSpPr>
            <a:spLocks noGrp="1"/>
          </p:cNvSpPr>
          <p:nvPr>
            <p:ph idx="1"/>
          </p:nvPr>
        </p:nvSpPr>
        <p:spPr/>
        <p:txBody>
          <a:bodyPr/>
          <a:lstStyle/>
          <a:p>
            <a:r>
              <a:rPr lang="en-US" altLang="en-US" dirty="0"/>
              <a:t>Consists of control programs to manage hardware and resources by performing:</a:t>
            </a:r>
          </a:p>
          <a:p>
            <a:pPr lvl="1"/>
            <a:r>
              <a:rPr lang="en-US" altLang="en-US" dirty="0"/>
              <a:t>Job management</a:t>
            </a:r>
          </a:p>
          <a:p>
            <a:pPr lvl="1"/>
            <a:r>
              <a:rPr lang="en-US" altLang="en-US" dirty="0"/>
              <a:t>Resource allocation</a:t>
            </a:r>
          </a:p>
          <a:p>
            <a:pPr lvl="1"/>
            <a:r>
              <a:rPr lang="en-US" altLang="en-US" dirty="0"/>
              <a:t>Data management</a:t>
            </a:r>
          </a:p>
          <a:p>
            <a:pPr lvl="1"/>
            <a:r>
              <a:rPr lang="en-US" altLang="en-US" dirty="0"/>
              <a:t>Communication</a:t>
            </a:r>
          </a:p>
          <a:p>
            <a:r>
              <a:rPr lang="en-US" altLang="en-US" dirty="0"/>
              <a:t>Supervisor program (i.e., the kernel)</a:t>
            </a:r>
          </a:p>
          <a:p>
            <a:pPr lvl="1"/>
            <a:r>
              <a:rPr lang="en-US" altLang="en-US" dirty="0"/>
              <a:t>Responsible for controlling all other programs in the OS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325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325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325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325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5325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5325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5325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79874" name="Title 1"/>
          <p:cNvSpPr>
            <a:spLocks noGrp="1"/>
          </p:cNvSpPr>
          <p:nvPr>
            <p:ph type="title"/>
          </p:nvPr>
        </p:nvSpPr>
        <p:spPr/>
        <p:txBody>
          <a:bodyPr/>
          <a:lstStyle/>
          <a:p>
            <a:r>
              <a:rPr lang="en-US" altLang="en-US" dirty="0"/>
              <a:t>Application Software</a:t>
            </a:r>
          </a:p>
        </p:txBody>
      </p:sp>
      <p:sp>
        <p:nvSpPr>
          <p:cNvPr id="44035" name="Content Placeholder 2"/>
          <p:cNvSpPr>
            <a:spLocks noGrp="1"/>
          </p:cNvSpPr>
          <p:nvPr>
            <p:ph idx="1"/>
          </p:nvPr>
        </p:nvSpPr>
        <p:spPr/>
        <p:txBody>
          <a:bodyPr/>
          <a:lstStyle/>
          <a:p>
            <a:r>
              <a:rPr lang="en-US" altLang="en-US" dirty="0"/>
              <a:t>Commercial software or software developed in house; used to perform variety of tasks on a personal computer</a:t>
            </a:r>
          </a:p>
          <a:p>
            <a:pPr lvl="1"/>
            <a:r>
              <a:rPr lang="en-US" altLang="en-US" dirty="0"/>
              <a:t>Word processing, spreadsheet, database, presentation, and graphics</a:t>
            </a:r>
          </a:p>
          <a:p>
            <a:pPr lvl="1"/>
            <a:r>
              <a:rPr lang="en-US" altLang="en-US" dirty="0"/>
              <a:t>Desktop publishing</a:t>
            </a:r>
          </a:p>
          <a:p>
            <a:pPr lvl="1"/>
            <a:r>
              <a:rPr lang="en-US" altLang="en-US" dirty="0"/>
              <a:t>Financial planning and accounting</a:t>
            </a:r>
          </a:p>
          <a:p>
            <a:pPr lvl="1"/>
            <a:r>
              <a:rPr lang="en-US" altLang="en-US" dirty="0"/>
              <a:t>Project management</a:t>
            </a:r>
          </a:p>
          <a:p>
            <a:pPr lvl="1"/>
            <a:r>
              <a:rPr lang="en-US" altLang="en-US" dirty="0"/>
              <a:t>Computer-aided design (CAD)</a:t>
            </a:r>
          </a:p>
          <a:p>
            <a:pPr lvl="1"/>
            <a:endParaRPr lang="en-US" altLang="en-US" dirty="0"/>
          </a:p>
          <a:p>
            <a:pPr lvl="1"/>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4403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4403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4403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44035">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44035">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44035">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1922" name="Title 1"/>
          <p:cNvSpPr>
            <a:spLocks noGrp="1"/>
          </p:cNvSpPr>
          <p:nvPr>
            <p:ph type="title"/>
          </p:nvPr>
        </p:nvSpPr>
        <p:spPr/>
        <p:txBody>
          <a:bodyPr/>
          <a:lstStyle/>
          <a:p>
            <a:r>
              <a:rPr lang="en-US" altLang="en-US" dirty="0"/>
              <a:t>Computer Languages (1 of 4)</a:t>
            </a:r>
          </a:p>
        </p:txBody>
      </p:sp>
      <p:sp>
        <p:nvSpPr>
          <p:cNvPr id="81923" name="Content Placeholder 2"/>
          <p:cNvSpPr>
            <a:spLocks noGrp="1"/>
          </p:cNvSpPr>
          <p:nvPr>
            <p:ph idx="1"/>
          </p:nvPr>
        </p:nvSpPr>
        <p:spPr/>
        <p:txBody>
          <a:bodyPr/>
          <a:lstStyle/>
          <a:p>
            <a:r>
              <a:rPr lang="en-US" altLang="en-US"/>
              <a:t>Machine language</a:t>
            </a:r>
          </a:p>
          <a:p>
            <a:pPr lvl="1"/>
            <a:r>
              <a:rPr lang="en-US" altLang="en-US"/>
              <a:t>First generation of computer languages</a:t>
            </a:r>
          </a:p>
          <a:p>
            <a:pPr lvl="1"/>
            <a:r>
              <a:rPr lang="en-US" altLang="en-US"/>
              <a:t>Consists of a series of 0s and 1s representing data or instructions</a:t>
            </a:r>
          </a:p>
          <a:p>
            <a:pPr lvl="1"/>
            <a:r>
              <a:rPr lang="en-US" altLang="en-US"/>
              <a:t>Dependent on the machine</a:t>
            </a:r>
          </a:p>
          <a:p>
            <a:pPr lvl="1"/>
            <a:r>
              <a:rPr lang="en-US" altLang="en-US"/>
              <a:t>Time-consuming to write a program</a:t>
            </a:r>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192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192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192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192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1923">
                                            <p:txEl>
                                              <p:pRg st="4" end="4"/>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3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3970" name="Title 1"/>
          <p:cNvSpPr>
            <a:spLocks noGrp="1"/>
          </p:cNvSpPr>
          <p:nvPr>
            <p:ph type="title"/>
          </p:nvPr>
        </p:nvSpPr>
        <p:spPr/>
        <p:txBody>
          <a:bodyPr/>
          <a:lstStyle/>
          <a:p>
            <a:r>
              <a:rPr lang="en-US" altLang="en-US" dirty="0"/>
              <a:t>Computer Languages (2 of 4)</a:t>
            </a:r>
          </a:p>
        </p:txBody>
      </p:sp>
      <p:sp>
        <p:nvSpPr>
          <p:cNvPr id="83971" name="Content Placeholder 2"/>
          <p:cNvSpPr>
            <a:spLocks noGrp="1"/>
          </p:cNvSpPr>
          <p:nvPr>
            <p:ph idx="1"/>
          </p:nvPr>
        </p:nvSpPr>
        <p:spPr/>
        <p:txBody>
          <a:bodyPr/>
          <a:lstStyle/>
          <a:p>
            <a:r>
              <a:rPr lang="en-US" altLang="en-US"/>
              <a:t>Assembly language</a:t>
            </a:r>
          </a:p>
          <a:p>
            <a:pPr lvl="1"/>
            <a:r>
              <a:rPr lang="en-US" altLang="en-US"/>
              <a:t>Second generation of computer languages</a:t>
            </a:r>
          </a:p>
          <a:p>
            <a:pPr lvl="1"/>
            <a:r>
              <a:rPr lang="en-US" altLang="en-US"/>
              <a:t>Machine dependent and a higher-level language than machine language</a:t>
            </a:r>
          </a:p>
          <a:p>
            <a:pPr lvl="1"/>
            <a:r>
              <a:rPr lang="en-US" altLang="en-US"/>
              <a:t>Uses a series of short codes, or mnemonics, to represent data or instructions</a:t>
            </a:r>
            <a:endParaRPr lang="en-US" altLang="en-US" dirty="0"/>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397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397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397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3971">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2530" name="Title 1"/>
          <p:cNvSpPr>
            <a:spLocks noGrp="1"/>
          </p:cNvSpPr>
          <p:nvPr>
            <p:ph type="title"/>
          </p:nvPr>
        </p:nvSpPr>
        <p:spPr/>
        <p:txBody>
          <a:bodyPr/>
          <a:lstStyle/>
          <a:p>
            <a:r>
              <a:rPr lang="en-US" altLang="en-US" dirty="0"/>
              <a:t>Defining a Computer (1 of 3)</a:t>
            </a:r>
          </a:p>
        </p:txBody>
      </p:sp>
      <p:sp>
        <p:nvSpPr>
          <p:cNvPr id="22531" name="Content Placeholder 2"/>
          <p:cNvSpPr>
            <a:spLocks noGrp="1"/>
          </p:cNvSpPr>
          <p:nvPr>
            <p:ph idx="1"/>
          </p:nvPr>
        </p:nvSpPr>
        <p:spPr/>
        <p:txBody>
          <a:bodyPr/>
          <a:lstStyle/>
          <a:p>
            <a:r>
              <a:rPr lang="en-US" altLang="en-US" dirty="0"/>
              <a:t>A computer is a machine that:</a:t>
            </a:r>
          </a:p>
          <a:p>
            <a:pPr lvl="1"/>
            <a:r>
              <a:rPr lang="en-US" altLang="en-US" dirty="0"/>
              <a:t>Accepts data as input</a:t>
            </a:r>
          </a:p>
          <a:p>
            <a:pPr lvl="1"/>
            <a:r>
              <a:rPr lang="en-US" altLang="en-US" dirty="0"/>
              <a:t>Processes data without human intervention using stored instructions</a:t>
            </a:r>
          </a:p>
          <a:p>
            <a:pPr lvl="1"/>
            <a:r>
              <a:rPr lang="en-US" altLang="en-US" dirty="0"/>
              <a:t>Outputs information</a:t>
            </a:r>
          </a:p>
          <a:p>
            <a:r>
              <a:rPr lang="en-US" altLang="en-US" dirty="0"/>
              <a:t>Instructions (i.e., program) are:</a:t>
            </a:r>
          </a:p>
          <a:p>
            <a:pPr lvl="1"/>
            <a:r>
              <a:rPr lang="en-US" altLang="en-US" dirty="0"/>
              <a:t>Step-by-step directions for performing a specific task</a:t>
            </a:r>
          </a:p>
          <a:p>
            <a:pPr lvl="1"/>
            <a:r>
              <a:rPr lang="en-US" altLang="en-US" dirty="0"/>
              <a:t>Written in a language the computer can understand</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5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531">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2531">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2531">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2531">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2531">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6018" name="Title 1"/>
          <p:cNvSpPr>
            <a:spLocks noGrp="1"/>
          </p:cNvSpPr>
          <p:nvPr>
            <p:ph type="title"/>
          </p:nvPr>
        </p:nvSpPr>
        <p:spPr/>
        <p:txBody>
          <a:bodyPr>
            <a:normAutofit/>
          </a:bodyPr>
          <a:lstStyle/>
          <a:p>
            <a:r>
              <a:rPr lang="en-IN" altLang="en-US" dirty="0"/>
              <a:t>Computer Languages (3 of 4)</a:t>
            </a:r>
            <a:endParaRPr lang="en-US" altLang="en-US" dirty="0"/>
          </a:p>
        </p:txBody>
      </p:sp>
      <p:sp>
        <p:nvSpPr>
          <p:cNvPr id="86019" name="Content Placeholder 2"/>
          <p:cNvSpPr>
            <a:spLocks noGrp="1"/>
          </p:cNvSpPr>
          <p:nvPr>
            <p:ph idx="1"/>
          </p:nvPr>
        </p:nvSpPr>
        <p:spPr/>
        <p:txBody>
          <a:bodyPr/>
          <a:lstStyle/>
          <a:p>
            <a:r>
              <a:rPr lang="en-US" altLang="en-US" dirty="0"/>
              <a:t>High-level languages</a:t>
            </a:r>
          </a:p>
          <a:p>
            <a:pPr lvl="1"/>
            <a:r>
              <a:rPr lang="en-US" altLang="en-US" dirty="0"/>
              <a:t>Third-generation of computer languages</a:t>
            </a:r>
          </a:p>
          <a:p>
            <a:pPr lvl="1"/>
            <a:r>
              <a:rPr lang="en-US" altLang="en-US" dirty="0"/>
              <a:t>Machine independent and self-documenting</a:t>
            </a:r>
          </a:p>
          <a:p>
            <a:pPr lvl="1"/>
            <a:r>
              <a:rPr lang="en-US" altLang="en-US" dirty="0"/>
              <a:t>Used for Web development and Internet applications</a:t>
            </a:r>
          </a:p>
          <a:p>
            <a:r>
              <a:rPr lang="en-US" altLang="en-US" dirty="0"/>
              <a:t>Fourth-generation languages (4GLs)</a:t>
            </a:r>
          </a:p>
          <a:p>
            <a:pPr lvl="1"/>
            <a:r>
              <a:rPr lang="en-US" altLang="en-US" dirty="0"/>
              <a:t>Commands are powerful and easy to learn</a:t>
            </a:r>
          </a:p>
          <a:p>
            <a:pPr lvl="1"/>
            <a:r>
              <a:rPr lang="en-US" altLang="en-US" dirty="0"/>
              <a:t>Use macro codes that can take the place of several lines of programming</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8601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86019">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86019">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86019">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86019">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86019">
                                            <p:txEl>
                                              <p:pRg st="6" end="6"/>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86019">
                                            <p:txEl>
                                              <p:pRg st="5" end="5"/>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88066" name="Title 1"/>
          <p:cNvSpPr>
            <a:spLocks noGrp="1"/>
          </p:cNvSpPr>
          <p:nvPr>
            <p:ph type="title"/>
          </p:nvPr>
        </p:nvSpPr>
        <p:spPr/>
        <p:txBody>
          <a:bodyPr>
            <a:noAutofit/>
          </a:bodyPr>
          <a:lstStyle/>
          <a:p>
            <a:r>
              <a:rPr lang="en-US" altLang="en-US" dirty="0"/>
              <a:t>Computer Languages (4 of 4)</a:t>
            </a:r>
          </a:p>
        </p:txBody>
      </p:sp>
      <p:sp>
        <p:nvSpPr>
          <p:cNvPr id="59395" name="Content Placeholder 2"/>
          <p:cNvSpPr>
            <a:spLocks noGrp="1"/>
          </p:cNvSpPr>
          <p:nvPr>
            <p:ph idx="1"/>
          </p:nvPr>
        </p:nvSpPr>
        <p:spPr/>
        <p:txBody>
          <a:bodyPr/>
          <a:lstStyle/>
          <a:p>
            <a:r>
              <a:rPr lang="en-US" altLang="en-US" dirty="0"/>
              <a:t>Fifth-generation languages</a:t>
            </a:r>
          </a:p>
          <a:p>
            <a:pPr lvl="1"/>
            <a:r>
              <a:rPr lang="en-US" altLang="en-US" dirty="0"/>
              <a:t>Use artificial intelligence technologies</a:t>
            </a:r>
          </a:p>
          <a:p>
            <a:pPr lvl="1"/>
            <a:r>
              <a:rPr lang="en-US" altLang="en-US" dirty="0"/>
              <a:t>Knowledge-based systems, natural language processing (NLP), visual programming, and a graphical approach to programming</a:t>
            </a:r>
          </a:p>
          <a:p>
            <a:pPr lvl="1"/>
            <a:r>
              <a:rPr lang="en-US" altLang="en-US" dirty="0"/>
              <a:t>Designed to facilitate natural conversations between an individual and the computer</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59395">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59395">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59395">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59395">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4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(1 of 2)</a:t>
            </a:r>
          </a:p>
        </p:txBody>
      </p:sp>
      <p:sp>
        <p:nvSpPr>
          <p:cNvPr id="3" name="Content Placeholder 2"/>
          <p:cNvSpPr>
            <a:spLocks noGrp="1"/>
          </p:cNvSpPr>
          <p:nvPr>
            <p:ph idx="1"/>
          </p:nvPr>
        </p:nvSpPr>
        <p:spPr/>
        <p:txBody>
          <a:bodyPr/>
          <a:lstStyle/>
          <a:p>
            <a:r>
              <a:rPr lang="en-US" dirty="0"/>
              <a:t>A computer can have many definitions</a:t>
            </a:r>
          </a:p>
          <a:p>
            <a:r>
              <a:rPr lang="en-US" dirty="0"/>
              <a:t>Major developments in hardware have taken place over the past 60 years</a:t>
            </a:r>
          </a:p>
          <a:p>
            <a:r>
              <a:rPr lang="en-US" dirty="0"/>
              <a:t>Computers draw their power from speed, accuracy, and storage and retrieval capabilities</a:t>
            </a:r>
          </a:p>
          <a:p>
            <a:r>
              <a:rPr lang="en-US" dirty="0"/>
              <a:t>Computers perform arithmetic, logical, and storage and retrieval operations</a:t>
            </a:r>
          </a:p>
          <a:p>
            <a:endParaRPr lang="en-US" dirty="0"/>
          </a:p>
        </p:txBody>
      </p:sp>
    </p:spTree>
    <p:extLst>
      <p:ext uri="{BB962C8B-B14F-4D97-AF65-F5344CB8AC3E}">
        <p14:creationId xmlns:p14="http://schemas.microsoft.com/office/powerpoint/2010/main" val="2300501144"/>
      </p:ext>
    </p:extLst>
  </p:cSld>
  <p:clrMapOvr>
    <a:masterClrMapping/>
  </p:clrMapOvr>
</p:sld>
</file>

<file path=ppt/slides/slide4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Summary (2 of 2) </a:t>
            </a:r>
          </a:p>
        </p:txBody>
      </p:sp>
      <p:sp>
        <p:nvSpPr>
          <p:cNvPr id="3" name="Content Placeholder 2"/>
          <p:cNvSpPr>
            <a:spLocks noGrp="1"/>
          </p:cNvSpPr>
          <p:nvPr>
            <p:ph idx="1"/>
          </p:nvPr>
        </p:nvSpPr>
        <p:spPr/>
        <p:txBody>
          <a:bodyPr/>
          <a:lstStyle/>
          <a:p>
            <a:r>
              <a:rPr lang="en-US" dirty="0"/>
              <a:t>Computers are classified based on cost, amount of speed, and sophistication</a:t>
            </a:r>
          </a:p>
          <a:p>
            <a:r>
              <a:rPr lang="en-US" dirty="0"/>
              <a:t>To process data, a computer requires input, output, and memory devices</a:t>
            </a:r>
          </a:p>
          <a:p>
            <a:r>
              <a:rPr lang="en-US" dirty="0"/>
              <a:t>Software is all the programs that run a computer system</a:t>
            </a:r>
          </a:p>
          <a:p>
            <a:r>
              <a:rPr lang="en-US" dirty="0"/>
              <a:t>Computer languages include machine, assembly, high-level, fourth- and fifth- generation languages</a:t>
            </a:r>
          </a:p>
        </p:txBody>
      </p:sp>
    </p:spTree>
    <p:extLst>
      <p:ext uri="{BB962C8B-B14F-4D97-AF65-F5344CB8AC3E}">
        <p14:creationId xmlns:p14="http://schemas.microsoft.com/office/powerpoint/2010/main" val="1999822947"/>
      </p:ext>
    </p:extLst>
  </p:cSld>
  <p:clrMapOvr>
    <a:masterClrMapping/>
  </p:clrMapOvr>
</p:sld>
</file>

<file path=ppt/slides/slide4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Tree>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4578" name="Title 1"/>
          <p:cNvSpPr>
            <a:spLocks noGrp="1"/>
          </p:cNvSpPr>
          <p:nvPr>
            <p:ph type="title"/>
          </p:nvPr>
        </p:nvSpPr>
        <p:spPr/>
        <p:txBody>
          <a:bodyPr/>
          <a:lstStyle/>
          <a:p>
            <a:r>
              <a:rPr lang="en-US" altLang="en-US" dirty="0"/>
              <a:t>Defining a Computer (2 of 3)</a:t>
            </a:r>
          </a:p>
        </p:txBody>
      </p:sp>
      <p:sp>
        <p:nvSpPr>
          <p:cNvPr id="24579" name="Content Placeholder 2"/>
          <p:cNvSpPr>
            <a:spLocks noGrp="1"/>
          </p:cNvSpPr>
          <p:nvPr>
            <p:ph idx="1"/>
          </p:nvPr>
        </p:nvSpPr>
        <p:spPr/>
        <p:txBody>
          <a:bodyPr/>
          <a:lstStyle/>
          <a:p>
            <a:r>
              <a:rPr lang="en-US" altLang="en-US" dirty="0"/>
              <a:t>Garbage in, garbage out (GIGO)</a:t>
            </a:r>
          </a:p>
          <a:p>
            <a:pPr lvl="1"/>
            <a:r>
              <a:rPr lang="en-US" altLang="en-US" dirty="0"/>
              <a:t>If input data is erroneous, the information provided by the computer is also erroneous </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4579">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4579">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6626" name="Title 1"/>
          <p:cNvSpPr>
            <a:spLocks noGrp="1"/>
          </p:cNvSpPr>
          <p:nvPr>
            <p:ph type="title"/>
          </p:nvPr>
        </p:nvSpPr>
        <p:spPr/>
        <p:txBody>
          <a:bodyPr/>
          <a:lstStyle/>
          <a:p>
            <a:r>
              <a:rPr lang="en-US" altLang="en-US" dirty="0"/>
              <a:t>Defining a Computer (3 of 3)</a:t>
            </a:r>
          </a:p>
        </p:txBody>
      </p:sp>
      <p:sp>
        <p:nvSpPr>
          <p:cNvPr id="20483" name="Content Placeholder 2"/>
          <p:cNvSpPr>
            <a:spLocks noGrp="1"/>
          </p:cNvSpPr>
          <p:nvPr>
            <p:ph idx="1"/>
          </p:nvPr>
        </p:nvSpPr>
        <p:spPr/>
        <p:txBody>
          <a:bodyPr/>
          <a:lstStyle/>
          <a:p>
            <a:r>
              <a:rPr lang="en-US" altLang="en-US" dirty="0"/>
              <a:t>Writing a computer program</a:t>
            </a:r>
          </a:p>
          <a:p>
            <a:pPr lvl="1"/>
            <a:r>
              <a:rPr lang="en-US" altLang="en-US" dirty="0"/>
              <a:t>Identify </a:t>
            </a:r>
            <a:r>
              <a:rPr lang="en-IN" altLang="en-US" dirty="0"/>
              <a:t>what needs to be done</a:t>
            </a:r>
          </a:p>
          <a:p>
            <a:pPr lvl="1"/>
            <a:r>
              <a:rPr lang="en-IN" altLang="en-US" dirty="0"/>
              <a:t>Plan a method to achieve the goal</a:t>
            </a:r>
            <a:endParaRPr lang="en-US" altLang="en-US" dirty="0"/>
          </a:p>
          <a:p>
            <a:pPr lvl="1"/>
            <a:r>
              <a:rPr lang="en-US" altLang="en-US" dirty="0"/>
              <a:t>Select the right language </a:t>
            </a:r>
          </a:p>
          <a:p>
            <a:pPr lvl="2"/>
            <a:r>
              <a:rPr lang="en-US" altLang="en-US" dirty="0"/>
              <a:t>Depends on the problem being solved and the type of computer being used</a:t>
            </a:r>
          </a:p>
          <a:p>
            <a:r>
              <a:rPr lang="en-US" altLang="en-US" dirty="0"/>
              <a:t>A program is also called a source code</a:t>
            </a:r>
          </a:p>
          <a:p>
            <a:pPr lvl="1"/>
            <a:r>
              <a:rPr lang="en-US" altLang="en-US" dirty="0"/>
              <a:t>Must be translated into object code, consisting of binary 0s and 1s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0483">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0483">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0483">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0483">
                                            <p:txEl>
                                              <p:pRg st="3" end="3"/>
                                            </p:txEl>
                                          </p:spTgt>
                                        </p:tgtEl>
                                        <p:attrNameLst>
                                          <p:attrName>style.visibility</p:attrName>
                                        </p:attrNameLst>
                                      </p:cBhvr>
                                      <p:to>
                                        <p:strVal val="visible"/>
                                      </p:to>
                                    </p:set>
                                  </p:childTnLst>
                                </p:cTn>
                              </p:par>
                            </p:childTnLst>
                          </p:cTn>
                        </p:par>
                      </p:childTnLst>
                    </p:cTn>
                  </p:par>
                  <p:par>
                    <p:cTn id="19" fill="hold">
                      <p:stCondLst>
                        <p:cond delay="indefinite"/>
                      </p:stCondLst>
                      <p:childTnLst>
                        <p:par>
                          <p:cTn id="20" fill="hold">
                            <p:stCondLst>
                              <p:cond delay="0"/>
                            </p:stCondLst>
                            <p:childTnLst>
                              <p:par>
                                <p:cTn id="21" presetID="1" presetClass="entr" presetSubtype="0" fill="hold" nodeType="clickEffect">
                                  <p:stCondLst>
                                    <p:cond delay="0"/>
                                  </p:stCondLst>
                                  <p:childTnLst>
                                    <p:set>
                                      <p:cBhvr>
                                        <p:cTn id="22" dur="1" fill="hold">
                                          <p:stCondLst>
                                            <p:cond delay="0"/>
                                          </p:stCondLst>
                                        </p:cTn>
                                        <p:tgtEl>
                                          <p:spTgt spid="20483">
                                            <p:txEl>
                                              <p:pRg st="4" end="4"/>
                                            </p:txEl>
                                          </p:spTgt>
                                        </p:tgtEl>
                                        <p:attrNameLst>
                                          <p:attrName>style.visibility</p:attrName>
                                        </p:attrNameLst>
                                      </p:cBhvr>
                                      <p:to>
                                        <p:strVal val="visible"/>
                                      </p:to>
                                    </p:set>
                                  </p:childTnLst>
                                </p:cTn>
                              </p:par>
                            </p:childTnLst>
                          </p:cTn>
                        </p:par>
                      </p:childTnLst>
                    </p:cTn>
                  </p:par>
                  <p:par>
                    <p:cTn id="23" fill="hold">
                      <p:stCondLst>
                        <p:cond delay="indefinite"/>
                      </p:stCondLst>
                      <p:childTnLst>
                        <p:par>
                          <p:cTn id="24" fill="hold">
                            <p:stCondLst>
                              <p:cond delay="0"/>
                            </p:stCondLst>
                            <p:childTnLst>
                              <p:par>
                                <p:cTn id="25" presetID="1" presetClass="entr" presetSubtype="0" fill="hold" nodeType="clickEffect">
                                  <p:stCondLst>
                                    <p:cond delay="0"/>
                                  </p:stCondLst>
                                  <p:childTnLst>
                                    <p:set>
                                      <p:cBhvr>
                                        <p:cTn id="26" dur="1" fill="hold">
                                          <p:stCondLst>
                                            <p:cond delay="0"/>
                                          </p:stCondLst>
                                        </p:cTn>
                                        <p:tgtEl>
                                          <p:spTgt spid="20483">
                                            <p:txEl>
                                              <p:pRg st="5" end="5"/>
                                            </p:txEl>
                                          </p:spTgt>
                                        </p:tgtEl>
                                        <p:attrNameLst>
                                          <p:attrName>style.visibility</p:attrName>
                                        </p:attrNameLst>
                                      </p:cBhvr>
                                      <p:to>
                                        <p:strVal val="visible"/>
                                      </p:to>
                                    </p:set>
                                  </p:childTnLst>
                                </p:cTn>
                              </p:par>
                            </p:childTnLst>
                          </p:cTn>
                        </p:par>
                      </p:childTnLst>
                    </p:cTn>
                  </p:par>
                  <p:par>
                    <p:cTn id="27" fill="hold">
                      <p:stCondLst>
                        <p:cond delay="indefinite"/>
                      </p:stCondLst>
                      <p:childTnLst>
                        <p:par>
                          <p:cTn id="28" fill="hold">
                            <p:stCondLst>
                              <p:cond delay="0"/>
                            </p:stCondLst>
                            <p:childTnLst>
                              <p:par>
                                <p:cTn id="29" presetID="1" presetClass="entr" presetSubtype="0" fill="hold" nodeType="clickEffect">
                                  <p:stCondLst>
                                    <p:cond delay="0"/>
                                  </p:stCondLst>
                                  <p:childTnLst>
                                    <p:set>
                                      <p:cBhvr>
                                        <p:cTn id="30" dur="1" fill="hold">
                                          <p:stCondLst>
                                            <p:cond delay="0"/>
                                          </p:stCondLst>
                                        </p:cTn>
                                        <p:tgtEl>
                                          <p:spTgt spid="20483">
                                            <p:txEl>
                                              <p:pRg st="6" end="6"/>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8674" name="Title 1"/>
          <p:cNvSpPr>
            <a:spLocks noGrp="1"/>
          </p:cNvSpPr>
          <p:nvPr>
            <p:ph type="title"/>
          </p:nvPr>
        </p:nvSpPr>
        <p:spPr/>
        <p:txBody>
          <a:bodyPr>
            <a:noAutofit/>
          </a:bodyPr>
          <a:lstStyle/>
          <a:p>
            <a:r>
              <a:rPr lang="en-US" altLang="en-US" dirty="0"/>
              <a:t>Components of a Computer System </a:t>
            </a:r>
            <a:br>
              <a:rPr lang="en-US" altLang="en-US" dirty="0"/>
            </a:br>
            <a:r>
              <a:rPr lang="en-US" altLang="en-US" dirty="0"/>
              <a:t>(1 of 5)</a:t>
            </a:r>
          </a:p>
        </p:txBody>
      </p:sp>
      <p:sp>
        <p:nvSpPr>
          <p:cNvPr id="21507" name="Content Placeholder 2"/>
          <p:cNvSpPr>
            <a:spLocks noGrp="1"/>
          </p:cNvSpPr>
          <p:nvPr>
            <p:ph idx="1"/>
          </p:nvPr>
        </p:nvSpPr>
        <p:spPr/>
        <p:txBody>
          <a:bodyPr/>
          <a:lstStyle/>
          <a:p>
            <a:r>
              <a:rPr lang="en-US" altLang="en-US" dirty="0"/>
              <a:t>Hardware components </a:t>
            </a:r>
          </a:p>
          <a:p>
            <a:pPr lvl="1"/>
            <a:r>
              <a:rPr lang="en-US" altLang="en-US" dirty="0"/>
              <a:t>Physical devices such as keyboards, monitors, and processing units</a:t>
            </a:r>
          </a:p>
          <a:p>
            <a:r>
              <a:rPr lang="en-US" altLang="en-US" dirty="0"/>
              <a:t>Software components</a:t>
            </a:r>
          </a:p>
          <a:p>
            <a:pPr lvl="1"/>
            <a:r>
              <a:rPr lang="en-US" altLang="en-US" dirty="0"/>
              <a:t>Programs written in computer languages</a:t>
            </a:r>
          </a:p>
        </p:txBody>
      </p:sp>
    </p:spTree>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1507">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1507">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1507">
                                            <p:txEl>
                                              <p:pRg st="2" end="2"/>
                                            </p:txEl>
                                          </p:spTgt>
                                        </p:tgtEl>
                                        <p:attrNameLst>
                                          <p:attrName>style.visibility</p:attrName>
                                        </p:attrNameLst>
                                      </p:cBhvr>
                                      <p:to>
                                        <p:strVal val="visible"/>
                                      </p:to>
                                    </p:set>
                                  </p:childTnLst>
                                </p:cTn>
                              </p:par>
                            </p:childTnLst>
                          </p:cTn>
                        </p:par>
                      </p:childTnLst>
                    </p:cTn>
                  </p:par>
                  <p:par>
                    <p:cTn id="15" fill="hold">
                      <p:stCondLst>
                        <p:cond delay="indefinite"/>
                      </p:stCondLst>
                      <p:childTnLst>
                        <p:par>
                          <p:cTn id="16" fill="hold">
                            <p:stCondLst>
                              <p:cond delay="0"/>
                            </p:stCondLst>
                            <p:childTnLst>
                              <p:par>
                                <p:cTn id="17" presetID="1" presetClass="entr" presetSubtype="0" fill="hold" nodeType="clickEffect">
                                  <p:stCondLst>
                                    <p:cond delay="0"/>
                                  </p:stCondLst>
                                  <p:childTnLst>
                                    <p:set>
                                      <p:cBhvr>
                                        <p:cTn id="18" dur="1" fill="hold">
                                          <p:stCondLst>
                                            <p:cond delay="0"/>
                                          </p:stCondLst>
                                        </p:cTn>
                                        <p:tgtEl>
                                          <p:spTgt spid="21507">
                                            <p:txEl>
                                              <p:pRg st="3" end="3"/>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noAutofit/>
          </a:bodyPr>
          <a:lstStyle/>
          <a:p>
            <a:r>
              <a:rPr lang="en-US" altLang="en-US" dirty="0"/>
              <a:t>Components of a Computer System </a:t>
            </a:r>
            <a:br>
              <a:rPr lang="en-US" altLang="en-US" dirty="0"/>
            </a:br>
            <a:r>
              <a:rPr lang="en-US" altLang="en-US" dirty="0"/>
              <a:t>(2 of 5)</a:t>
            </a:r>
          </a:p>
        </p:txBody>
      </p:sp>
      <p:sp>
        <p:nvSpPr>
          <p:cNvPr id="22531" name="Content Placeholder 2"/>
          <p:cNvSpPr>
            <a:spLocks noGrp="1"/>
          </p:cNvSpPr>
          <p:nvPr>
            <p:ph idx="1"/>
          </p:nvPr>
        </p:nvSpPr>
        <p:spPr/>
        <p:txBody>
          <a:bodyPr/>
          <a:lstStyle/>
          <a:p>
            <a:r>
              <a:rPr lang="en-US" altLang="en-US" dirty="0"/>
              <a:t>Central processing unit (CPU): heart of a computer </a:t>
            </a:r>
          </a:p>
          <a:p>
            <a:pPr lvl="1"/>
            <a:r>
              <a:rPr lang="en-US" altLang="en-US" dirty="0"/>
              <a:t>Arithmetic logic unit (ALU): performs arithmetic operations (+, –, *, /) and comparison or relational operations (&lt;, &gt;, =)</a:t>
            </a:r>
          </a:p>
          <a:p>
            <a:pPr lvl="1"/>
            <a:r>
              <a:rPr lang="en-US" altLang="en-US" dirty="0"/>
              <a:t>Control unit: </a:t>
            </a:r>
            <a:r>
              <a:rPr lang="en-IN" altLang="en-US" dirty="0"/>
              <a:t>tells the computer what to do, such as instructing the computer which device to read or send output to</a:t>
            </a:r>
            <a:endParaRPr lang="en-US" altLang="en-US" dirty="0"/>
          </a:p>
          <a:p>
            <a:endParaRPr lang="en-US" altLang="en-US" dirty="0"/>
          </a:p>
          <a:p>
            <a:endParaRPr lang="en-US" altLang="en-US" dirty="0"/>
          </a:p>
        </p:txBody>
      </p:sp>
    </p:spTree>
    <p:extLst>
      <p:ext uri="{BB962C8B-B14F-4D97-AF65-F5344CB8AC3E}">
        <p14:creationId xmlns:p14="http://schemas.microsoft.com/office/powerpoint/2010/main" val="2476218269"/>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531">
                                            <p:txEl>
                                              <p:pRg st="1" end="1"/>
                                            </p:txEl>
                                          </p:spTgt>
                                        </p:tgtEl>
                                        <p:attrNameLst>
                                          <p:attrName>style.visibility</p:attrName>
                                        </p:attrNameLst>
                                      </p:cBhvr>
                                      <p:to>
                                        <p:strVal val="visible"/>
                                      </p:to>
                                    </p:set>
                                  </p:childTnLst>
                                </p:cTn>
                              </p:par>
                            </p:childTnLst>
                          </p:cTn>
                        </p:par>
                      </p:childTnLst>
                    </p:cTn>
                  </p:par>
                  <p:par>
                    <p:cTn id="11" fill="hold">
                      <p:stCondLst>
                        <p:cond delay="indefinite"/>
                      </p:stCondLst>
                      <p:childTnLst>
                        <p:par>
                          <p:cTn id="12" fill="hold">
                            <p:stCondLst>
                              <p:cond delay="0"/>
                            </p:stCondLst>
                            <p:childTnLst>
                              <p:par>
                                <p:cTn id="13" presetID="1" presetClass="entr" presetSubtype="0" fill="hold" nodeType="clickEffect">
                                  <p:stCondLst>
                                    <p:cond delay="0"/>
                                  </p:stCondLst>
                                  <p:childTnLst>
                                    <p:set>
                                      <p:cBhvr>
                                        <p:cTn id="14" dur="1" fill="hold">
                                          <p:stCondLst>
                                            <p:cond delay="0"/>
                                          </p:stCondLst>
                                        </p:cTn>
                                        <p:tgtEl>
                                          <p:spTgt spid="22531">
                                            <p:txEl>
                                              <p:pRg st="2" end="2"/>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30722" name="Title 1"/>
          <p:cNvSpPr>
            <a:spLocks noGrp="1"/>
          </p:cNvSpPr>
          <p:nvPr>
            <p:ph type="title"/>
          </p:nvPr>
        </p:nvSpPr>
        <p:spPr/>
        <p:txBody>
          <a:bodyPr>
            <a:noAutofit/>
          </a:bodyPr>
          <a:lstStyle/>
          <a:p>
            <a:r>
              <a:rPr lang="en-US" altLang="en-US" dirty="0"/>
              <a:t>Components of a Computer System </a:t>
            </a:r>
            <a:br>
              <a:rPr lang="en-US" altLang="en-US" dirty="0"/>
            </a:br>
            <a:r>
              <a:rPr lang="en-US" altLang="en-US" dirty="0"/>
              <a:t>(3 of 5)</a:t>
            </a:r>
            <a:endParaRPr lang="en-US" altLang="en-US" sz="2000" dirty="0"/>
          </a:p>
        </p:txBody>
      </p:sp>
      <p:sp>
        <p:nvSpPr>
          <p:cNvPr id="22531" name="Content Placeholder 2"/>
          <p:cNvSpPr>
            <a:spLocks noGrp="1"/>
          </p:cNvSpPr>
          <p:nvPr>
            <p:ph idx="1"/>
          </p:nvPr>
        </p:nvSpPr>
        <p:spPr/>
        <p:txBody>
          <a:bodyPr/>
          <a:lstStyle/>
          <a:p>
            <a:r>
              <a:rPr lang="en-US" altLang="en-US" dirty="0"/>
              <a:t>Computers can either have a single processor or multiprocessors</a:t>
            </a:r>
          </a:p>
          <a:p>
            <a:pPr lvl="1"/>
            <a:r>
              <a:rPr lang="en-US" altLang="en-US" dirty="0"/>
              <a:t>Multiprocessing: use of two or more CPUs in a single computer system</a:t>
            </a:r>
          </a:p>
          <a:p>
            <a:endParaRPr lang="en-US" altLang="en-US" dirty="0"/>
          </a:p>
          <a:p>
            <a:endParaRPr lang="en-US" altLang="en-US" dirty="0"/>
          </a:p>
        </p:txBody>
      </p:sp>
    </p:spTree>
    <p:extLst>
      <p:ext uri="{BB962C8B-B14F-4D97-AF65-F5344CB8AC3E}">
        <p14:creationId xmlns:p14="http://schemas.microsoft.com/office/powerpoint/2010/main" val="109850634"/>
      </p:ext>
    </p:extLst>
  </p:cSld>
  <p:clrMapOvr>
    <a:masterClrMapping/>
  </p:clrMapOvr>
  <p:timing>
    <p:tnLst>
      <p:par>
        <p:cTn id="1" dur="indefinite" restart="never" nodeType="tmRoot">
          <p:childTnLst>
            <p:seq concurrent="1" nextAc="seek">
              <p:cTn id="2" dur="indefinite" nodeType="mainSeq">
                <p:childTnLst>
                  <p:par>
                    <p:cTn id="3" fill="hold">
                      <p:stCondLst>
                        <p:cond delay="indefinite"/>
                      </p:stCondLst>
                      <p:childTnLst>
                        <p:par>
                          <p:cTn id="4" fill="hold">
                            <p:stCondLst>
                              <p:cond delay="0"/>
                            </p:stCondLst>
                            <p:childTnLst>
                              <p:par>
                                <p:cTn id="5" presetID="1" presetClass="entr" presetSubtype="0" fill="hold" nodeType="clickEffect">
                                  <p:stCondLst>
                                    <p:cond delay="0"/>
                                  </p:stCondLst>
                                  <p:childTnLst>
                                    <p:set>
                                      <p:cBhvr>
                                        <p:cTn id="6" dur="1" fill="hold">
                                          <p:stCondLst>
                                            <p:cond delay="0"/>
                                          </p:stCondLst>
                                        </p:cTn>
                                        <p:tgtEl>
                                          <p:spTgt spid="22531">
                                            <p:txEl>
                                              <p:pRg st="0" end="0"/>
                                            </p:txEl>
                                          </p:spTgt>
                                        </p:tgtEl>
                                        <p:attrNameLst>
                                          <p:attrName>style.visibility</p:attrName>
                                        </p:attrNameLst>
                                      </p:cBhvr>
                                      <p:to>
                                        <p:strVal val="visible"/>
                                      </p:to>
                                    </p:set>
                                  </p:childTnLst>
                                </p:cTn>
                              </p:par>
                            </p:childTnLst>
                          </p:cTn>
                        </p:par>
                      </p:childTnLst>
                    </p:cTn>
                  </p:par>
                  <p:par>
                    <p:cTn id="7" fill="hold">
                      <p:stCondLst>
                        <p:cond delay="indefinite"/>
                      </p:stCondLst>
                      <p:childTnLst>
                        <p:par>
                          <p:cTn id="8" fill="hold">
                            <p:stCondLst>
                              <p:cond delay="0"/>
                            </p:stCondLst>
                            <p:childTnLst>
                              <p:par>
                                <p:cTn id="9" presetID="1" presetClass="entr" presetSubtype="0" fill="hold" nodeType="clickEffect">
                                  <p:stCondLst>
                                    <p:cond delay="0"/>
                                  </p:stCondLst>
                                  <p:childTnLst>
                                    <p:set>
                                      <p:cBhvr>
                                        <p:cTn id="10" dur="1" fill="hold">
                                          <p:stCondLst>
                                            <p:cond delay="0"/>
                                          </p:stCondLst>
                                        </p:cTn>
                                        <p:tgtEl>
                                          <p:spTgt spid="22531">
                                            <p:txEl>
                                              <p:pRg st="1" end="1"/>
                                            </p:txEl>
                                          </p:spTgt>
                                        </p:tgtEl>
                                        <p:attrNameLst>
                                          <p:attrName>style.visibility</p:attrName>
                                        </p:attrNameLst>
                                      </p:cBhvr>
                                      <p:to>
                                        <p:strVal val="visible"/>
                                      </p:to>
                                    </p:set>
                                  </p:childTnLst>
                                </p:cTn>
                              </p:par>
                            </p:childTnLst>
                          </p:cTn>
                        </p:par>
                      </p:childTnLst>
                    </p:cTn>
                  </p:par>
                </p:childTnLst>
              </p:cTn>
              <p:prevCondLst>
                <p:cond evt="onPrev" delay="0">
                  <p:tgtEl>
                    <p:sldTgt/>
                  </p:tgtEl>
                </p:cond>
              </p:prevCondLst>
              <p:nextCondLst>
                <p:cond evt="onNext" delay="0">
                  <p:tgtEl>
                    <p:sldTgt/>
                  </p:tgtEl>
                </p:cond>
              </p:nextCondLst>
            </p:seq>
          </p:childTnLst>
        </p:cTn>
      </p:par>
    </p:tnLst>
  </p:timing>
</p:sld>
</file>

<file path=ppt/theme/theme1.xml><?xml version="1.0" encoding="utf-8"?>
<a:theme xmlns:a="http://schemas.openxmlformats.org/drawingml/2006/main" name="2_Office Theme">
  <a:themeElements>
    <a:clrScheme name="Custom 1">
      <a:dk1>
        <a:srgbClr val="618097"/>
      </a:dk1>
      <a:lt1>
        <a:srgbClr val="FFFFFF"/>
      </a:lt1>
      <a:dk2>
        <a:srgbClr val="000000"/>
      </a:dk2>
      <a:lt2>
        <a:srgbClr val="E3DCCF"/>
      </a:lt2>
      <a:accent1>
        <a:srgbClr val="6F6F74"/>
      </a:accent1>
      <a:accent2>
        <a:srgbClr val="A7B789"/>
      </a:accent2>
      <a:accent3>
        <a:srgbClr val="BEAE98"/>
      </a:accent3>
      <a:accent4>
        <a:srgbClr val="92A9B9"/>
      </a:accent4>
      <a:accent5>
        <a:srgbClr val="9C8265"/>
      </a:accent5>
      <a:accent6>
        <a:srgbClr val="8D6974"/>
      </a:accent6>
      <a:hlink>
        <a:srgbClr val="67AABF"/>
      </a:hlink>
      <a:folHlink>
        <a:srgbClr val="B1B5AB"/>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tint val="100000"/>
                <a:shade val="100000"/>
                <a:satMod val="130000"/>
              </a:schemeClr>
            </a:gs>
            <a:gs pos="100000">
              <a:schemeClr val="phClr">
                <a:tint val="50000"/>
                <a:shade val="100000"/>
                <a:satMod val="350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spDef>
      <a:spPr/>
      <a:bodyPr/>
      <a:lstStyle/>
      <a:style>
        <a:lnRef idx="1">
          <a:schemeClr val="accent1"/>
        </a:lnRef>
        <a:fillRef idx="3">
          <a:schemeClr val="accent1"/>
        </a:fillRef>
        <a:effectRef idx="2">
          <a:schemeClr val="accent1"/>
        </a:effectRef>
        <a:fontRef idx="minor">
          <a:schemeClr val="lt1"/>
        </a:fontRef>
      </a:style>
    </a:spDef>
    <a:lnDef>
      <a:spPr/>
      <a:bodyPr/>
      <a:lstStyle/>
      <a:style>
        <a:lnRef idx="2">
          <a:schemeClr val="accent1"/>
        </a:lnRef>
        <a:fillRef idx="0">
          <a:schemeClr val="accent1"/>
        </a:fillRef>
        <a:effectRef idx="1">
          <a:schemeClr val="accent1"/>
        </a:effectRef>
        <a:fontRef idx="minor">
          <a:schemeClr val="tx1"/>
        </a:fontRef>
      </a:style>
    </a:lnDef>
  </a:objectDefaults>
  <a:extraClrSchemeLst/>
</a:theme>
</file>

<file path=ppt/theme/theme2.xml><?xml version="1.0" encoding="utf-8"?>
<a:theme xmlns:a="http://schemas.openxmlformats.org/drawingml/2006/main" name="Office Theme">
  <a:themeElements>
    <a:clrScheme name="">
      <a:dk1>
        <a:srgbClr val="000000"/>
      </a:dk1>
      <a:lt1>
        <a:srgbClr val="FFFFFF"/>
      </a:lt1>
      <a:dk2>
        <a:srgbClr val="000000"/>
      </a:dk2>
      <a:lt2>
        <a:srgbClr val="808080"/>
      </a:lt2>
      <a:accent1>
        <a:srgbClr val="00CC99"/>
      </a:accent1>
      <a:accent2>
        <a:srgbClr val="3333CC"/>
      </a:accent2>
      <a:accent3>
        <a:srgbClr val="FFFFFF"/>
      </a:accent3>
      <a:accent4>
        <a:srgbClr val="000000"/>
      </a:accent4>
      <a:accent5>
        <a:srgbClr val="AAE2CA"/>
      </a:accent5>
      <a:accent6>
        <a:srgbClr val="2D2DB9"/>
      </a:accent6>
      <a:hlink>
        <a:srgbClr val="CCCCFF"/>
      </a:hlink>
      <a:folHlink>
        <a:srgbClr val="B2B2B2"/>
      </a:folHlink>
    </a:clrScheme>
    <a:fontScheme name="Office">
      <a:majorFont>
        <a:latin typeface="Calibri"/>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majorFont>
      <a:minorFont>
        <a:latin typeface="Calibri"/>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minorFont>
    </a:fontScheme>
    <a:fmtScheme name="Office">
      <a:fillStyleLst>
        <a:solidFill>
          <a:schemeClr val="phClr"/>
        </a:solidFill>
        <a:gradFill rotWithShape="1">
          <a:gsLst>
            <a:gs pos="0">
              <a:schemeClr val="phClr">
                <a:tint val="50000"/>
                <a:satMod val="300000"/>
              </a:schemeClr>
            </a:gs>
            <a:gs pos="35000">
              <a:schemeClr val="phClr">
                <a:tint val="37000"/>
                <a:satMod val="300000"/>
              </a:schemeClr>
            </a:gs>
            <a:gs pos="100000">
              <a:schemeClr val="phClr">
                <a:tint val="15000"/>
                <a:satMod val="350000"/>
              </a:schemeClr>
            </a:gs>
          </a:gsLst>
          <a:lin ang="16200000" scaled="1"/>
        </a:gradFill>
        <a:gradFill rotWithShape="1">
          <a:gsLst>
            <a:gs pos="0">
              <a:schemeClr val="phClr">
                <a:shade val="51000"/>
                <a:satMod val="130000"/>
              </a:schemeClr>
            </a:gs>
            <a:gs pos="80000">
              <a:schemeClr val="phClr">
                <a:shade val="93000"/>
                <a:satMod val="130000"/>
              </a:schemeClr>
            </a:gs>
            <a:gs pos="100000">
              <a:schemeClr val="phClr">
                <a:shade val="94000"/>
                <a:satMod val="135000"/>
              </a:schemeClr>
            </a:gs>
          </a:gsLst>
          <a:lin ang="16200000" scaled="0"/>
        </a:gradFill>
      </a:fillStyleLst>
      <a:lnStyleLst>
        <a:ln w="9525" cap="flat" cmpd="sng" algn="ctr">
          <a:solidFill>
            <a:schemeClr val="phClr">
              <a:shade val="95000"/>
              <a:satMod val="105000"/>
            </a:schemeClr>
          </a:solidFill>
          <a:prstDash val="solid"/>
        </a:ln>
        <a:ln w="25400" cap="flat" cmpd="sng" algn="ctr">
          <a:solidFill>
            <a:schemeClr val="phClr"/>
          </a:solidFill>
          <a:prstDash val="solid"/>
        </a:ln>
        <a:ln w="38100" cap="flat" cmpd="sng" algn="ctr">
          <a:solidFill>
            <a:schemeClr val="phClr"/>
          </a:solidFill>
          <a:prstDash val="solid"/>
        </a:ln>
      </a:lnStyleLst>
      <a:effectStyleLst>
        <a:effectStyle>
          <a:effectLst>
            <a:outerShdw blurRad="40000" dist="20000" dir="5400000" rotWithShape="0">
              <a:srgbClr val="000000">
                <a:alpha val="38000"/>
              </a:srgbClr>
            </a:outerShdw>
          </a:effectLst>
        </a:effectStyle>
        <a:effectStyle>
          <a:effectLst>
            <a:outerShdw blurRad="40000" dist="23000" dir="5400000" rotWithShape="0">
              <a:srgbClr val="000000">
                <a:alpha val="35000"/>
              </a:srgbClr>
            </a:outerShdw>
          </a:effectLst>
        </a:effectStyle>
        <a:effectStyle>
          <a:effectLst>
            <a:outerShdw blurRad="40000" dist="23000" dir="5400000" rotWithShape="0">
              <a:srgbClr val="000000">
                <a:alpha val="35000"/>
              </a:srgbClr>
            </a:outerShdw>
          </a:effectLst>
          <a:scene3d>
            <a:camera prst="orthographicFront">
              <a:rot lat="0" lon="0" rev="0"/>
            </a:camera>
            <a:lightRig rig="threePt" dir="t">
              <a:rot lat="0" lon="0" rev="1200000"/>
            </a:lightRig>
          </a:scene3d>
          <a:sp3d>
            <a:bevelT w="63500" h="25400"/>
          </a:sp3d>
        </a:effectStyle>
      </a:effectStyleLst>
      <a:bgFillStyleLst>
        <a:solidFill>
          <a:schemeClr val="phClr"/>
        </a:solidFill>
        <a:gradFill rotWithShape="1">
          <a:gsLst>
            <a:gs pos="0">
              <a:schemeClr val="phClr">
                <a:tint val="40000"/>
                <a:satMod val="350000"/>
              </a:schemeClr>
            </a:gs>
            <a:gs pos="40000">
              <a:schemeClr val="phClr">
                <a:tint val="45000"/>
                <a:shade val="99000"/>
                <a:satMod val="350000"/>
              </a:schemeClr>
            </a:gs>
            <a:gs pos="100000">
              <a:schemeClr val="phClr">
                <a:shade val="20000"/>
                <a:satMod val="255000"/>
              </a:schemeClr>
            </a:gs>
          </a:gsLst>
          <a:path path="circle">
            <a:fillToRect l="50000" t="-80000" r="50000" b="180000"/>
          </a:path>
        </a:gradFill>
        <a:gradFill rotWithShape="1">
          <a:gsLst>
            <a:gs pos="0">
              <a:schemeClr val="phClr">
                <a:tint val="80000"/>
                <a:satMod val="300000"/>
              </a:schemeClr>
            </a:gs>
            <a:gs pos="100000">
              <a:schemeClr val="phClr">
                <a:shade val="30000"/>
                <a:satMod val="200000"/>
              </a:schemeClr>
            </a:gs>
          </a:gsLst>
          <a:path path="circle">
            <a:fillToRect l="50000" t="50000" r="50000" b="50000"/>
          </a:path>
        </a:gradFill>
      </a:bgFillStyleLst>
    </a:fmtScheme>
  </a:themeElements>
  <a:objectDefaults/>
  <a:extraClrSchemeLst/>
</a:theme>
</file>

<file path=ppt/theme/theme3.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ＭＳ Ｐゴシック"/>
        <a:font script="Hang" typeface="맑은 고딕"/>
        <a:font script="Hans" typeface="宋体"/>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ＭＳ Ｐゴシック"/>
        <a:font script="Hang" typeface="맑은 고딕"/>
        <a:font script="Hans" typeface="宋体"/>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
  <TotalTime>0</TotalTime>
  <Words>1771</Words>
  <Application>Microsoft Office PowerPoint</Application>
  <PresentationFormat>On-screen Show (4:3)</PresentationFormat>
  <Paragraphs>306</Paragraphs>
  <Slides>44</Slides>
  <Notes>31</Notes>
  <HiddenSlides>0</HiddenSlides>
  <MMClips>0</MMClips>
  <ScaleCrop>false</ScaleCrop>
  <HeadingPairs>
    <vt:vector size="6" baseType="variant">
      <vt:variant>
        <vt:lpstr>Fonts Used</vt:lpstr>
      </vt:variant>
      <vt:variant>
        <vt:i4>11</vt:i4>
      </vt:variant>
      <vt:variant>
        <vt:lpstr>Theme</vt:lpstr>
      </vt:variant>
      <vt:variant>
        <vt:i4>1</vt:i4>
      </vt:variant>
      <vt:variant>
        <vt:lpstr>Slide Titles</vt:lpstr>
      </vt:variant>
      <vt:variant>
        <vt:i4>44</vt:i4>
      </vt:variant>
    </vt:vector>
  </HeadingPairs>
  <TitlesOfParts>
    <vt:vector size="56" baseType="lpstr">
      <vt:lpstr>ＭＳ Ｐゴシック</vt:lpstr>
      <vt:lpstr>Arial</vt:lpstr>
      <vt:lpstr>Arial Narrow</vt:lpstr>
      <vt:lpstr>Calibri</vt:lpstr>
      <vt:lpstr>DINPro-CondBlack</vt:lpstr>
      <vt:lpstr>Folio Std Light</vt:lpstr>
      <vt:lpstr>Folio Std Medium</vt:lpstr>
      <vt:lpstr>Franklin Gothic Medium</vt:lpstr>
      <vt:lpstr>Lucida Grande</vt:lpstr>
      <vt:lpstr>Rockwell</vt:lpstr>
      <vt:lpstr>Times New Roman</vt:lpstr>
      <vt:lpstr>2_Office Theme</vt:lpstr>
      <vt:lpstr>PowerPoint Presentation</vt:lpstr>
      <vt:lpstr>Learning Objectives (1 of 2)</vt:lpstr>
      <vt:lpstr>Learning Objectives (2 of 2)</vt:lpstr>
      <vt:lpstr>Defining a Computer (1 of 3)</vt:lpstr>
      <vt:lpstr>Defining a Computer (2 of 3)</vt:lpstr>
      <vt:lpstr>Defining a Computer (3 of 3)</vt:lpstr>
      <vt:lpstr>Components of a Computer System  (1 of 5)</vt:lpstr>
      <vt:lpstr>Components of a Computer System  (2 of 5)</vt:lpstr>
      <vt:lpstr>Components of a Computer System  (3 of 5)</vt:lpstr>
      <vt:lpstr>2.1 The Building Blocks of a Computer</vt:lpstr>
      <vt:lpstr>Components of a Computer System  (4 of 5) </vt:lpstr>
      <vt:lpstr>Components of a Computer System  (5 of 5)</vt:lpstr>
      <vt:lpstr>2.2 Components of a Computer System</vt:lpstr>
      <vt:lpstr>The History of Computer Hardware and Software</vt:lpstr>
      <vt:lpstr>2.1 Hardware Generations</vt:lpstr>
      <vt:lpstr>The Power of Computers</vt:lpstr>
      <vt:lpstr>Speed</vt:lpstr>
      <vt:lpstr>Accuracy</vt:lpstr>
      <vt:lpstr>Storage and Retrieval</vt:lpstr>
      <vt:lpstr>2.3      Storage Measurements (Approx.)</vt:lpstr>
      <vt:lpstr>Computer Operations</vt:lpstr>
      <vt:lpstr>Input, Output, and Memory Devices</vt:lpstr>
      <vt:lpstr>Input Devices</vt:lpstr>
      <vt:lpstr>Output Devices</vt:lpstr>
      <vt:lpstr>Memory Devices</vt:lpstr>
      <vt:lpstr>Main Memory Devices (1 of 2)</vt:lpstr>
      <vt:lpstr>Main Memory Devices (2 of 2)</vt:lpstr>
      <vt:lpstr>Secondary Memory Devices (1 of 2)</vt:lpstr>
      <vt:lpstr>Secondary Memory Devices (2 of 2)</vt:lpstr>
      <vt:lpstr>2.4 Capacity of Secondary Memory Devices</vt:lpstr>
      <vt:lpstr>Storage Area Networks and Network-Attached Storage</vt:lpstr>
      <vt:lpstr>Classes of Computers</vt:lpstr>
      <vt:lpstr>Server Platforms: An Overview</vt:lpstr>
      <vt:lpstr>What is Software?</vt:lpstr>
      <vt:lpstr>Operating System Software (1 of 2)</vt:lpstr>
      <vt:lpstr>Operating System Software (2 of 2)</vt:lpstr>
      <vt:lpstr>Application Software</vt:lpstr>
      <vt:lpstr>Computer Languages (1 of 4)</vt:lpstr>
      <vt:lpstr>Computer Languages (2 of 4)</vt:lpstr>
      <vt:lpstr>Computer Languages (3 of 4)</vt:lpstr>
      <vt:lpstr>Computer Languages (4 of 4)</vt:lpstr>
      <vt:lpstr>Summary (1 of 2)</vt:lpstr>
      <vt:lpstr>Summary (2 of 2) </vt:lpstr>
      <vt:lpstr>PowerPoint Presentation</vt:lpstr>
    </vt:vector>
  </TitlesOfParts>
  <LinksUpToDate>false</LinksUpToDate>
  <SharedDoc>false</SharedDoc>
  <HyperlinksChanged>false</HyperlinksChanged>
  <AppVersion>16.0000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
  <dc:creator/>
  <cp:lastModifiedBy/>
  <cp:revision>1</cp:revision>
  <dcterms:created xsi:type="dcterms:W3CDTF">2018-07-02T21:51:50Z</dcterms:created>
  <dcterms:modified xsi:type="dcterms:W3CDTF">2018-07-10T18:56:52Z</dcterms:modified>
</cp:coreProperties>
</file>

<file path=docProps/thumbnail.jpeg>
</file>